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56" d="100"/>
          <a:sy n="56" d="100"/>
        </p:scale>
        <p:origin x="1240" y="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1F8ED1-FCD2-44DB-9145-DA48C8CDBCB3}" type="doc">
      <dgm:prSet loTypeId="urn:microsoft.com/office/officeart/2005/8/layout/hierarchy2" loCatId="hierarchy" qsTypeId="urn:microsoft.com/office/officeart/2005/8/quickstyle/simple1" qsCatId="simple" csTypeId="urn:microsoft.com/office/officeart/2005/8/colors/accent1_2" csCatId="accent1" phldr="1"/>
      <dgm:spPr/>
      <dgm:t>
        <a:bodyPr/>
        <a:lstStyle/>
        <a:p>
          <a:endParaRPr lang="en-IN"/>
        </a:p>
      </dgm:t>
    </dgm:pt>
    <dgm:pt modelId="{8C3C3C4B-13E4-45A3-BE29-78FC3E30B85C}">
      <dgm:prSet phldrT="[Text]" custT="1"/>
      <dgm:spPr/>
      <dgm:t>
        <a:bodyPr/>
        <a:lstStyle/>
        <a:p>
          <a:r>
            <a:rPr lang="en-US" sz="2200" kern="1200" dirty="0">
              <a:solidFill>
                <a:schemeClr val="bg1"/>
              </a:solidFill>
              <a:latin typeface="Abadi" panose="020B0604020104020204" pitchFamily="34" charset="0"/>
              <a:ea typeface="+mn-ea"/>
              <a:cs typeface="+mn-cs"/>
            </a:rPr>
            <a:t>Data</a:t>
          </a:r>
          <a:endParaRPr lang="en-IN" sz="2200" kern="1200" dirty="0">
            <a:solidFill>
              <a:schemeClr val="bg1"/>
            </a:solidFill>
            <a:latin typeface="Abadi" panose="020B0604020104020204" pitchFamily="34" charset="0"/>
            <a:ea typeface="+mn-ea"/>
            <a:cs typeface="+mn-cs"/>
          </a:endParaRPr>
        </a:p>
      </dgm:t>
    </dgm:pt>
    <dgm:pt modelId="{D2EF3691-FDFC-4BFF-AD8D-5D3A3E379317}" type="parTrans" cxnId="{3ADF4360-9B90-4FAE-85FF-C0EEB7D7BF3B}">
      <dgm:prSet/>
      <dgm:spPr/>
      <dgm:t>
        <a:bodyPr/>
        <a:lstStyle/>
        <a:p>
          <a:endParaRPr lang="en-IN"/>
        </a:p>
      </dgm:t>
    </dgm:pt>
    <dgm:pt modelId="{18B12064-D26F-4F7A-A346-DE783CCEF1BD}" type="sibTrans" cxnId="{3ADF4360-9B90-4FAE-85FF-C0EEB7D7BF3B}">
      <dgm:prSet/>
      <dgm:spPr/>
      <dgm:t>
        <a:bodyPr/>
        <a:lstStyle/>
        <a:p>
          <a:endParaRPr lang="en-IN"/>
        </a:p>
      </dgm:t>
    </dgm:pt>
    <dgm:pt modelId="{5DEE364C-1A42-4308-98C7-4EC81DDA1750}">
      <dgm:prSet phldrT="[Text]" custT="1"/>
      <dgm:spPr/>
      <dgm:t>
        <a:bodyPr/>
        <a:lstStyle/>
        <a:p>
          <a:r>
            <a:rPr lang="en-US" sz="2200" kern="1200" dirty="0">
              <a:solidFill>
                <a:schemeClr val="bg1"/>
              </a:solidFill>
              <a:latin typeface="Abadi" panose="020B0604020104020204" pitchFamily="34" charset="0"/>
              <a:ea typeface="+mn-ea"/>
              <a:cs typeface="+mn-cs"/>
            </a:rPr>
            <a:t>API</a:t>
          </a:r>
          <a:endParaRPr lang="en-IN" sz="2200" kern="1200" dirty="0">
            <a:solidFill>
              <a:schemeClr val="bg1"/>
            </a:solidFill>
            <a:latin typeface="Abadi" panose="020B0604020104020204" pitchFamily="34" charset="0"/>
            <a:ea typeface="+mn-ea"/>
            <a:cs typeface="+mn-cs"/>
          </a:endParaRPr>
        </a:p>
      </dgm:t>
    </dgm:pt>
    <dgm:pt modelId="{85B4DE57-79AB-4249-9DA8-6C9A02637540}" type="parTrans" cxnId="{074DB987-68CF-454C-AC9A-1A1BF5CCD4BC}">
      <dgm:prSet/>
      <dgm:spPr/>
      <dgm:t>
        <a:bodyPr/>
        <a:lstStyle/>
        <a:p>
          <a:endParaRPr lang="en-IN"/>
        </a:p>
      </dgm:t>
    </dgm:pt>
    <dgm:pt modelId="{D646A781-E471-4C72-9CA9-C2FBFFBCD8D7}" type="sibTrans" cxnId="{074DB987-68CF-454C-AC9A-1A1BF5CCD4BC}">
      <dgm:prSet/>
      <dgm:spPr/>
      <dgm:t>
        <a:bodyPr/>
        <a:lstStyle/>
        <a:p>
          <a:endParaRPr lang="en-IN"/>
        </a:p>
      </dgm:t>
    </dgm:pt>
    <dgm:pt modelId="{D959B600-69F7-43F0-A8D3-F502034AD2CA}">
      <dgm:prSet phldrT="[Text]" custT="1"/>
      <dgm:spPr/>
      <dgm:t>
        <a:bodyPr/>
        <a:lstStyle/>
        <a:p>
          <a:r>
            <a:rPr lang="en-US" sz="2200" kern="1200" dirty="0">
              <a:solidFill>
                <a:schemeClr val="bg1"/>
              </a:solidFill>
              <a:latin typeface="Abadi" panose="020B0604020104020204" pitchFamily="34" charset="0"/>
              <a:ea typeface="+mn-ea"/>
              <a:cs typeface="+mn-cs"/>
            </a:rPr>
            <a:t>SpaceX</a:t>
          </a:r>
          <a:r>
            <a:rPr lang="en-US" sz="3500" kern="1200" dirty="0">
              <a:solidFill>
                <a:schemeClr val="bg1"/>
              </a:solidFill>
            </a:rPr>
            <a:t> </a:t>
          </a:r>
          <a:r>
            <a:rPr lang="en-US" sz="2200" kern="1200" dirty="0">
              <a:solidFill>
                <a:schemeClr val="bg1"/>
              </a:solidFill>
              <a:latin typeface="Abadi" panose="020B0604020104020204" pitchFamily="34" charset="0"/>
              <a:ea typeface="+mn-ea"/>
              <a:cs typeface="+mn-cs"/>
            </a:rPr>
            <a:t>API</a:t>
          </a:r>
          <a:endParaRPr lang="en-IN" sz="2200" kern="1200" dirty="0">
            <a:solidFill>
              <a:schemeClr val="bg1"/>
            </a:solidFill>
            <a:latin typeface="Abadi" panose="020B0604020104020204" pitchFamily="34" charset="0"/>
            <a:ea typeface="+mn-ea"/>
            <a:cs typeface="+mn-cs"/>
          </a:endParaRPr>
        </a:p>
      </dgm:t>
    </dgm:pt>
    <dgm:pt modelId="{78875739-18BF-42F0-B538-DFA23B1C5B7E}" type="parTrans" cxnId="{B45383BD-1F2D-434F-BFFD-B923B41E60E5}">
      <dgm:prSet/>
      <dgm:spPr/>
      <dgm:t>
        <a:bodyPr/>
        <a:lstStyle/>
        <a:p>
          <a:endParaRPr lang="en-IN"/>
        </a:p>
      </dgm:t>
    </dgm:pt>
    <dgm:pt modelId="{2566081A-CED5-4AB9-9ADD-FFE557C39ECF}" type="sibTrans" cxnId="{B45383BD-1F2D-434F-BFFD-B923B41E60E5}">
      <dgm:prSet/>
      <dgm:spPr/>
      <dgm:t>
        <a:bodyPr/>
        <a:lstStyle/>
        <a:p>
          <a:endParaRPr lang="en-IN"/>
        </a:p>
      </dgm:t>
    </dgm:pt>
    <dgm:pt modelId="{3982434A-F1EE-4FFF-BC47-B4ECFF8EEDEB}">
      <dgm:prSet phldrT="[Text]" custT="1"/>
      <dgm:spPr/>
      <dgm:t>
        <a:bodyPr/>
        <a:lstStyle/>
        <a:p>
          <a:r>
            <a:rPr lang="en-US" sz="2200" kern="1200" dirty="0">
              <a:solidFill>
                <a:schemeClr val="bg1"/>
              </a:solidFill>
              <a:latin typeface="Abadi" panose="020B0604020104020204" pitchFamily="34" charset="0"/>
              <a:ea typeface="+mn-ea"/>
              <a:cs typeface="+mn-cs"/>
            </a:rPr>
            <a:t>Web-Scraping</a:t>
          </a:r>
          <a:endParaRPr lang="en-IN" sz="2200" kern="1200" dirty="0">
            <a:solidFill>
              <a:schemeClr val="bg1"/>
            </a:solidFill>
            <a:latin typeface="Abadi" panose="020B0604020104020204" pitchFamily="34" charset="0"/>
            <a:ea typeface="+mn-ea"/>
            <a:cs typeface="+mn-cs"/>
          </a:endParaRPr>
        </a:p>
      </dgm:t>
    </dgm:pt>
    <dgm:pt modelId="{669C400A-82FB-461C-BDA1-C9E5040ED1EB}" type="parTrans" cxnId="{5A65F958-E3CE-460B-A7C1-021E3A724497}">
      <dgm:prSet/>
      <dgm:spPr/>
      <dgm:t>
        <a:bodyPr/>
        <a:lstStyle/>
        <a:p>
          <a:endParaRPr lang="en-IN"/>
        </a:p>
      </dgm:t>
    </dgm:pt>
    <dgm:pt modelId="{F1D270D3-1741-435D-BDC1-5636F310FBB5}" type="sibTrans" cxnId="{5A65F958-E3CE-460B-A7C1-021E3A724497}">
      <dgm:prSet/>
      <dgm:spPr/>
      <dgm:t>
        <a:bodyPr/>
        <a:lstStyle/>
        <a:p>
          <a:endParaRPr lang="en-IN"/>
        </a:p>
      </dgm:t>
    </dgm:pt>
    <dgm:pt modelId="{E4AF0392-91D3-447E-A93D-2622733F2531}">
      <dgm:prSet phldrT="[Text]" custT="1"/>
      <dgm:spPr/>
      <dgm:t>
        <a:bodyPr/>
        <a:lstStyle/>
        <a:p>
          <a:r>
            <a:rPr lang="en-US" sz="2200" kern="1200" dirty="0">
              <a:solidFill>
                <a:schemeClr val="bg1"/>
              </a:solidFill>
              <a:latin typeface="Abadi" panose="020B0604020104020204" pitchFamily="34" charset="0"/>
              <a:ea typeface="+mn-ea"/>
              <a:cs typeface="+mn-cs"/>
            </a:rPr>
            <a:t>Wikipedia</a:t>
          </a:r>
          <a:endParaRPr lang="en-IN" sz="2200" kern="1200" dirty="0">
            <a:solidFill>
              <a:schemeClr val="bg1"/>
            </a:solidFill>
            <a:latin typeface="Abadi" panose="020B0604020104020204" pitchFamily="34" charset="0"/>
            <a:ea typeface="+mn-ea"/>
            <a:cs typeface="+mn-cs"/>
          </a:endParaRPr>
        </a:p>
      </dgm:t>
    </dgm:pt>
    <dgm:pt modelId="{50F66BCD-8CE0-4A2E-84A0-AE95E33A9D78}" type="parTrans" cxnId="{3E56A021-0D0F-4138-B6D1-BDF183656059}">
      <dgm:prSet/>
      <dgm:spPr/>
      <dgm:t>
        <a:bodyPr/>
        <a:lstStyle/>
        <a:p>
          <a:endParaRPr lang="en-IN"/>
        </a:p>
      </dgm:t>
    </dgm:pt>
    <dgm:pt modelId="{3F98DE3D-EBB6-4ECA-AEC1-7B2E42841E69}" type="sibTrans" cxnId="{3E56A021-0D0F-4138-B6D1-BDF183656059}">
      <dgm:prSet/>
      <dgm:spPr/>
      <dgm:t>
        <a:bodyPr/>
        <a:lstStyle/>
        <a:p>
          <a:endParaRPr lang="en-IN"/>
        </a:p>
      </dgm:t>
    </dgm:pt>
    <dgm:pt modelId="{4D5F1602-661B-4C99-9F19-CE689B4C1DFD}" type="pres">
      <dgm:prSet presAssocID="{111F8ED1-FCD2-44DB-9145-DA48C8CDBCB3}" presName="diagram" presStyleCnt="0">
        <dgm:presLayoutVars>
          <dgm:chPref val="1"/>
          <dgm:dir/>
          <dgm:animOne val="branch"/>
          <dgm:animLvl val="lvl"/>
          <dgm:resizeHandles val="exact"/>
        </dgm:presLayoutVars>
      </dgm:prSet>
      <dgm:spPr/>
    </dgm:pt>
    <dgm:pt modelId="{D62CA6E1-935A-4341-9D8A-ECFE422951EC}" type="pres">
      <dgm:prSet presAssocID="{8C3C3C4B-13E4-45A3-BE29-78FC3E30B85C}" presName="root1" presStyleCnt="0"/>
      <dgm:spPr/>
    </dgm:pt>
    <dgm:pt modelId="{5D58A43E-62A9-41A1-A91F-7C2733252CAE}" type="pres">
      <dgm:prSet presAssocID="{8C3C3C4B-13E4-45A3-BE29-78FC3E30B85C}" presName="LevelOneTextNode" presStyleLbl="node0" presStyleIdx="0" presStyleCnt="1">
        <dgm:presLayoutVars>
          <dgm:chPref val="3"/>
        </dgm:presLayoutVars>
      </dgm:prSet>
      <dgm:spPr/>
    </dgm:pt>
    <dgm:pt modelId="{07F4568B-C179-4309-B9AF-B651E6A21A27}" type="pres">
      <dgm:prSet presAssocID="{8C3C3C4B-13E4-45A3-BE29-78FC3E30B85C}" presName="level2hierChild" presStyleCnt="0"/>
      <dgm:spPr/>
    </dgm:pt>
    <dgm:pt modelId="{781C7283-6CFE-4636-BAFA-221F3F8D443E}" type="pres">
      <dgm:prSet presAssocID="{85B4DE57-79AB-4249-9DA8-6C9A02637540}" presName="conn2-1" presStyleLbl="parChTrans1D2" presStyleIdx="0" presStyleCnt="2"/>
      <dgm:spPr/>
    </dgm:pt>
    <dgm:pt modelId="{21BF7099-72BB-474F-872E-6358CCE5E2F6}" type="pres">
      <dgm:prSet presAssocID="{85B4DE57-79AB-4249-9DA8-6C9A02637540}" presName="connTx" presStyleLbl="parChTrans1D2" presStyleIdx="0" presStyleCnt="2"/>
      <dgm:spPr/>
    </dgm:pt>
    <dgm:pt modelId="{1E972045-8DEA-492E-B8E5-6330BD7AF45F}" type="pres">
      <dgm:prSet presAssocID="{5DEE364C-1A42-4308-98C7-4EC81DDA1750}" presName="root2" presStyleCnt="0"/>
      <dgm:spPr/>
    </dgm:pt>
    <dgm:pt modelId="{F9C24C0E-0C13-4D42-987D-0B4FC2619BD8}" type="pres">
      <dgm:prSet presAssocID="{5DEE364C-1A42-4308-98C7-4EC81DDA1750}" presName="LevelTwoTextNode" presStyleLbl="node2" presStyleIdx="0" presStyleCnt="2">
        <dgm:presLayoutVars>
          <dgm:chPref val="3"/>
        </dgm:presLayoutVars>
      </dgm:prSet>
      <dgm:spPr/>
    </dgm:pt>
    <dgm:pt modelId="{9F3C70A6-74A3-4147-A69A-3BA256B889C0}" type="pres">
      <dgm:prSet presAssocID="{5DEE364C-1A42-4308-98C7-4EC81DDA1750}" presName="level3hierChild" presStyleCnt="0"/>
      <dgm:spPr/>
    </dgm:pt>
    <dgm:pt modelId="{1560E5A7-C70C-45C3-B6E1-2AF7801A9DA7}" type="pres">
      <dgm:prSet presAssocID="{78875739-18BF-42F0-B538-DFA23B1C5B7E}" presName="conn2-1" presStyleLbl="parChTrans1D3" presStyleIdx="0" presStyleCnt="2"/>
      <dgm:spPr/>
    </dgm:pt>
    <dgm:pt modelId="{B346148D-A2CF-40B2-9E20-BCB723410FF7}" type="pres">
      <dgm:prSet presAssocID="{78875739-18BF-42F0-B538-DFA23B1C5B7E}" presName="connTx" presStyleLbl="parChTrans1D3" presStyleIdx="0" presStyleCnt="2"/>
      <dgm:spPr/>
    </dgm:pt>
    <dgm:pt modelId="{39E65D45-4D82-49B5-AE7C-D95D16550811}" type="pres">
      <dgm:prSet presAssocID="{D959B600-69F7-43F0-A8D3-F502034AD2CA}" presName="root2" presStyleCnt="0"/>
      <dgm:spPr/>
    </dgm:pt>
    <dgm:pt modelId="{47183158-195E-494E-ADD2-7BF47E173E7F}" type="pres">
      <dgm:prSet presAssocID="{D959B600-69F7-43F0-A8D3-F502034AD2CA}" presName="LevelTwoTextNode" presStyleLbl="node3" presStyleIdx="0" presStyleCnt="2">
        <dgm:presLayoutVars>
          <dgm:chPref val="3"/>
        </dgm:presLayoutVars>
      </dgm:prSet>
      <dgm:spPr/>
    </dgm:pt>
    <dgm:pt modelId="{D0F1CAA0-19AD-439F-8B01-90B2266F219F}" type="pres">
      <dgm:prSet presAssocID="{D959B600-69F7-43F0-A8D3-F502034AD2CA}" presName="level3hierChild" presStyleCnt="0"/>
      <dgm:spPr/>
    </dgm:pt>
    <dgm:pt modelId="{D7AFE263-D779-4CF2-B1CA-A9E31722E411}" type="pres">
      <dgm:prSet presAssocID="{669C400A-82FB-461C-BDA1-C9E5040ED1EB}" presName="conn2-1" presStyleLbl="parChTrans1D2" presStyleIdx="1" presStyleCnt="2"/>
      <dgm:spPr/>
    </dgm:pt>
    <dgm:pt modelId="{1D2667B2-2C09-4F89-B7F8-0352A857410A}" type="pres">
      <dgm:prSet presAssocID="{669C400A-82FB-461C-BDA1-C9E5040ED1EB}" presName="connTx" presStyleLbl="parChTrans1D2" presStyleIdx="1" presStyleCnt="2"/>
      <dgm:spPr/>
    </dgm:pt>
    <dgm:pt modelId="{E9DDA90A-4F9D-4F26-B018-F9FD8716C049}" type="pres">
      <dgm:prSet presAssocID="{3982434A-F1EE-4FFF-BC47-B4ECFF8EEDEB}" presName="root2" presStyleCnt="0"/>
      <dgm:spPr/>
    </dgm:pt>
    <dgm:pt modelId="{60A1C687-968E-4067-A9F4-7B7625D0799C}" type="pres">
      <dgm:prSet presAssocID="{3982434A-F1EE-4FFF-BC47-B4ECFF8EEDEB}" presName="LevelTwoTextNode" presStyleLbl="node2" presStyleIdx="1" presStyleCnt="2">
        <dgm:presLayoutVars>
          <dgm:chPref val="3"/>
        </dgm:presLayoutVars>
      </dgm:prSet>
      <dgm:spPr/>
    </dgm:pt>
    <dgm:pt modelId="{1B60A6BA-126A-434E-AF24-89862FA23A1A}" type="pres">
      <dgm:prSet presAssocID="{3982434A-F1EE-4FFF-BC47-B4ECFF8EEDEB}" presName="level3hierChild" presStyleCnt="0"/>
      <dgm:spPr/>
    </dgm:pt>
    <dgm:pt modelId="{5AE9DD5B-1AE9-4B53-9970-1F26221BABF7}" type="pres">
      <dgm:prSet presAssocID="{50F66BCD-8CE0-4A2E-84A0-AE95E33A9D78}" presName="conn2-1" presStyleLbl="parChTrans1D3" presStyleIdx="1" presStyleCnt="2"/>
      <dgm:spPr/>
    </dgm:pt>
    <dgm:pt modelId="{4B0DD76A-19D5-4FFC-A147-B45342E40456}" type="pres">
      <dgm:prSet presAssocID="{50F66BCD-8CE0-4A2E-84A0-AE95E33A9D78}" presName="connTx" presStyleLbl="parChTrans1D3" presStyleIdx="1" presStyleCnt="2"/>
      <dgm:spPr/>
    </dgm:pt>
    <dgm:pt modelId="{4131FFC1-D5D2-42BE-ADDF-2501AD039EF8}" type="pres">
      <dgm:prSet presAssocID="{E4AF0392-91D3-447E-A93D-2622733F2531}" presName="root2" presStyleCnt="0"/>
      <dgm:spPr/>
    </dgm:pt>
    <dgm:pt modelId="{C9B20003-05F1-4AD6-A180-A8A74F862F44}" type="pres">
      <dgm:prSet presAssocID="{E4AF0392-91D3-447E-A93D-2622733F2531}" presName="LevelTwoTextNode" presStyleLbl="node3" presStyleIdx="1" presStyleCnt="2">
        <dgm:presLayoutVars>
          <dgm:chPref val="3"/>
        </dgm:presLayoutVars>
      </dgm:prSet>
      <dgm:spPr/>
    </dgm:pt>
    <dgm:pt modelId="{68903320-4084-4F72-B4A6-959A076F609A}" type="pres">
      <dgm:prSet presAssocID="{E4AF0392-91D3-447E-A93D-2622733F2531}" presName="level3hierChild" presStyleCnt="0"/>
      <dgm:spPr/>
    </dgm:pt>
  </dgm:ptLst>
  <dgm:cxnLst>
    <dgm:cxn modelId="{3E1DBB05-58D0-44EE-AED1-A25429699FDB}" type="presOf" srcId="{78875739-18BF-42F0-B538-DFA23B1C5B7E}" destId="{B346148D-A2CF-40B2-9E20-BCB723410FF7}" srcOrd="1" destOrd="0" presId="urn:microsoft.com/office/officeart/2005/8/layout/hierarchy2"/>
    <dgm:cxn modelId="{B301ED0D-E761-4D67-B9A1-A8764451A1FC}" type="presOf" srcId="{3982434A-F1EE-4FFF-BC47-B4ECFF8EEDEB}" destId="{60A1C687-968E-4067-A9F4-7B7625D0799C}" srcOrd="0" destOrd="0" presId="urn:microsoft.com/office/officeart/2005/8/layout/hierarchy2"/>
    <dgm:cxn modelId="{3E56A021-0D0F-4138-B6D1-BDF183656059}" srcId="{3982434A-F1EE-4FFF-BC47-B4ECFF8EEDEB}" destId="{E4AF0392-91D3-447E-A93D-2622733F2531}" srcOrd="0" destOrd="0" parTransId="{50F66BCD-8CE0-4A2E-84A0-AE95E33A9D78}" sibTransId="{3F98DE3D-EBB6-4ECA-AEC1-7B2E42841E69}"/>
    <dgm:cxn modelId="{5B58403D-63EB-4659-9FC5-6C101997D776}" type="presOf" srcId="{669C400A-82FB-461C-BDA1-C9E5040ED1EB}" destId="{1D2667B2-2C09-4F89-B7F8-0352A857410A}" srcOrd="1" destOrd="0" presId="urn:microsoft.com/office/officeart/2005/8/layout/hierarchy2"/>
    <dgm:cxn modelId="{3ADF4360-9B90-4FAE-85FF-C0EEB7D7BF3B}" srcId="{111F8ED1-FCD2-44DB-9145-DA48C8CDBCB3}" destId="{8C3C3C4B-13E4-45A3-BE29-78FC3E30B85C}" srcOrd="0" destOrd="0" parTransId="{D2EF3691-FDFC-4BFF-AD8D-5D3A3E379317}" sibTransId="{18B12064-D26F-4F7A-A346-DE783CCEF1BD}"/>
    <dgm:cxn modelId="{67490849-7383-4F34-A1E0-D4EA698B3767}" type="presOf" srcId="{85B4DE57-79AB-4249-9DA8-6C9A02637540}" destId="{781C7283-6CFE-4636-BAFA-221F3F8D443E}" srcOrd="0" destOrd="0" presId="urn:microsoft.com/office/officeart/2005/8/layout/hierarchy2"/>
    <dgm:cxn modelId="{929E5469-C75D-4179-B23F-05FB9268F05D}" type="presOf" srcId="{669C400A-82FB-461C-BDA1-C9E5040ED1EB}" destId="{D7AFE263-D779-4CF2-B1CA-A9E31722E411}" srcOrd="0" destOrd="0" presId="urn:microsoft.com/office/officeart/2005/8/layout/hierarchy2"/>
    <dgm:cxn modelId="{3BE5986A-B9A4-42D9-A801-9F0535F96282}" type="presOf" srcId="{E4AF0392-91D3-447E-A93D-2622733F2531}" destId="{C9B20003-05F1-4AD6-A180-A8A74F862F44}" srcOrd="0" destOrd="0" presId="urn:microsoft.com/office/officeart/2005/8/layout/hierarchy2"/>
    <dgm:cxn modelId="{4C30854C-512E-4437-87C9-6181E904249D}" type="presOf" srcId="{5DEE364C-1A42-4308-98C7-4EC81DDA1750}" destId="{F9C24C0E-0C13-4D42-987D-0B4FC2619BD8}" srcOrd="0" destOrd="0" presId="urn:microsoft.com/office/officeart/2005/8/layout/hierarchy2"/>
    <dgm:cxn modelId="{8C9AEA4E-0BDA-4344-A975-BA23A41D2901}" type="presOf" srcId="{78875739-18BF-42F0-B538-DFA23B1C5B7E}" destId="{1560E5A7-C70C-45C3-B6E1-2AF7801A9DA7}" srcOrd="0" destOrd="0" presId="urn:microsoft.com/office/officeart/2005/8/layout/hierarchy2"/>
    <dgm:cxn modelId="{602F6175-E58F-4B47-B105-C68BB1B37701}" type="presOf" srcId="{85B4DE57-79AB-4249-9DA8-6C9A02637540}" destId="{21BF7099-72BB-474F-872E-6358CCE5E2F6}" srcOrd="1" destOrd="0" presId="urn:microsoft.com/office/officeart/2005/8/layout/hierarchy2"/>
    <dgm:cxn modelId="{5A65F958-E3CE-460B-A7C1-021E3A724497}" srcId="{8C3C3C4B-13E4-45A3-BE29-78FC3E30B85C}" destId="{3982434A-F1EE-4FFF-BC47-B4ECFF8EEDEB}" srcOrd="1" destOrd="0" parTransId="{669C400A-82FB-461C-BDA1-C9E5040ED1EB}" sibTransId="{F1D270D3-1741-435D-BDC1-5636F310FBB5}"/>
    <dgm:cxn modelId="{074DB987-68CF-454C-AC9A-1A1BF5CCD4BC}" srcId="{8C3C3C4B-13E4-45A3-BE29-78FC3E30B85C}" destId="{5DEE364C-1A42-4308-98C7-4EC81DDA1750}" srcOrd="0" destOrd="0" parTransId="{85B4DE57-79AB-4249-9DA8-6C9A02637540}" sibTransId="{D646A781-E471-4C72-9CA9-C2FBFFBCD8D7}"/>
    <dgm:cxn modelId="{237E079B-EC4C-43B0-B031-95AF152D8DDF}" type="presOf" srcId="{D959B600-69F7-43F0-A8D3-F502034AD2CA}" destId="{47183158-195E-494E-ADD2-7BF47E173E7F}" srcOrd="0" destOrd="0" presId="urn:microsoft.com/office/officeart/2005/8/layout/hierarchy2"/>
    <dgm:cxn modelId="{B2E7ABA4-CE4E-4630-A4BC-283653DC88B3}" type="presOf" srcId="{8C3C3C4B-13E4-45A3-BE29-78FC3E30B85C}" destId="{5D58A43E-62A9-41A1-A91F-7C2733252CAE}" srcOrd="0" destOrd="0" presId="urn:microsoft.com/office/officeart/2005/8/layout/hierarchy2"/>
    <dgm:cxn modelId="{EC428BA5-B679-4323-AA07-14456E480343}" type="presOf" srcId="{50F66BCD-8CE0-4A2E-84A0-AE95E33A9D78}" destId="{5AE9DD5B-1AE9-4B53-9970-1F26221BABF7}" srcOrd="0" destOrd="0" presId="urn:microsoft.com/office/officeart/2005/8/layout/hierarchy2"/>
    <dgm:cxn modelId="{F550ACA7-4D8C-4810-9A59-ECB1AC0E4397}" type="presOf" srcId="{111F8ED1-FCD2-44DB-9145-DA48C8CDBCB3}" destId="{4D5F1602-661B-4C99-9F19-CE689B4C1DFD}" srcOrd="0" destOrd="0" presId="urn:microsoft.com/office/officeart/2005/8/layout/hierarchy2"/>
    <dgm:cxn modelId="{B45383BD-1F2D-434F-BFFD-B923B41E60E5}" srcId="{5DEE364C-1A42-4308-98C7-4EC81DDA1750}" destId="{D959B600-69F7-43F0-A8D3-F502034AD2CA}" srcOrd="0" destOrd="0" parTransId="{78875739-18BF-42F0-B538-DFA23B1C5B7E}" sibTransId="{2566081A-CED5-4AB9-9ADD-FFE557C39ECF}"/>
    <dgm:cxn modelId="{23C98EFF-FE9B-48B6-8CD0-CD11E9C96C65}" type="presOf" srcId="{50F66BCD-8CE0-4A2E-84A0-AE95E33A9D78}" destId="{4B0DD76A-19D5-4FFC-A147-B45342E40456}" srcOrd="1" destOrd="0" presId="urn:microsoft.com/office/officeart/2005/8/layout/hierarchy2"/>
    <dgm:cxn modelId="{9D556F12-B564-4E14-ABAF-8FC3F3B54E89}" type="presParOf" srcId="{4D5F1602-661B-4C99-9F19-CE689B4C1DFD}" destId="{D62CA6E1-935A-4341-9D8A-ECFE422951EC}" srcOrd="0" destOrd="0" presId="urn:microsoft.com/office/officeart/2005/8/layout/hierarchy2"/>
    <dgm:cxn modelId="{332DD0E5-5B3E-4D1C-90AE-2C0051E1CDF3}" type="presParOf" srcId="{D62CA6E1-935A-4341-9D8A-ECFE422951EC}" destId="{5D58A43E-62A9-41A1-A91F-7C2733252CAE}" srcOrd="0" destOrd="0" presId="urn:microsoft.com/office/officeart/2005/8/layout/hierarchy2"/>
    <dgm:cxn modelId="{5DE4B2B7-E475-47DE-8D34-1D47D2796711}" type="presParOf" srcId="{D62CA6E1-935A-4341-9D8A-ECFE422951EC}" destId="{07F4568B-C179-4309-B9AF-B651E6A21A27}" srcOrd="1" destOrd="0" presId="urn:microsoft.com/office/officeart/2005/8/layout/hierarchy2"/>
    <dgm:cxn modelId="{C9F89832-ABD0-45AA-92D3-C45889235CF4}" type="presParOf" srcId="{07F4568B-C179-4309-B9AF-B651E6A21A27}" destId="{781C7283-6CFE-4636-BAFA-221F3F8D443E}" srcOrd="0" destOrd="0" presId="urn:microsoft.com/office/officeart/2005/8/layout/hierarchy2"/>
    <dgm:cxn modelId="{5639F0AF-AD07-4538-8B9D-5286EA1EFBBB}" type="presParOf" srcId="{781C7283-6CFE-4636-BAFA-221F3F8D443E}" destId="{21BF7099-72BB-474F-872E-6358CCE5E2F6}" srcOrd="0" destOrd="0" presId="urn:microsoft.com/office/officeart/2005/8/layout/hierarchy2"/>
    <dgm:cxn modelId="{A212BBA2-86E6-4353-8BC4-30F79E3FBE86}" type="presParOf" srcId="{07F4568B-C179-4309-B9AF-B651E6A21A27}" destId="{1E972045-8DEA-492E-B8E5-6330BD7AF45F}" srcOrd="1" destOrd="0" presId="urn:microsoft.com/office/officeart/2005/8/layout/hierarchy2"/>
    <dgm:cxn modelId="{E7BE0360-8682-4A7C-A51F-7A1915AF1063}" type="presParOf" srcId="{1E972045-8DEA-492E-B8E5-6330BD7AF45F}" destId="{F9C24C0E-0C13-4D42-987D-0B4FC2619BD8}" srcOrd="0" destOrd="0" presId="urn:microsoft.com/office/officeart/2005/8/layout/hierarchy2"/>
    <dgm:cxn modelId="{C3571E9A-764E-4E2D-B848-8CA430CB75C7}" type="presParOf" srcId="{1E972045-8DEA-492E-B8E5-6330BD7AF45F}" destId="{9F3C70A6-74A3-4147-A69A-3BA256B889C0}" srcOrd="1" destOrd="0" presId="urn:microsoft.com/office/officeart/2005/8/layout/hierarchy2"/>
    <dgm:cxn modelId="{04A4F03C-BFC3-48C4-90C5-3B56E7468E45}" type="presParOf" srcId="{9F3C70A6-74A3-4147-A69A-3BA256B889C0}" destId="{1560E5A7-C70C-45C3-B6E1-2AF7801A9DA7}" srcOrd="0" destOrd="0" presId="urn:microsoft.com/office/officeart/2005/8/layout/hierarchy2"/>
    <dgm:cxn modelId="{75BEF36C-2E54-472B-AA43-98DE236EC3A8}" type="presParOf" srcId="{1560E5A7-C70C-45C3-B6E1-2AF7801A9DA7}" destId="{B346148D-A2CF-40B2-9E20-BCB723410FF7}" srcOrd="0" destOrd="0" presId="urn:microsoft.com/office/officeart/2005/8/layout/hierarchy2"/>
    <dgm:cxn modelId="{6683D3D2-76B8-4B39-852B-25C5E2A19EF3}" type="presParOf" srcId="{9F3C70A6-74A3-4147-A69A-3BA256B889C0}" destId="{39E65D45-4D82-49B5-AE7C-D95D16550811}" srcOrd="1" destOrd="0" presId="urn:microsoft.com/office/officeart/2005/8/layout/hierarchy2"/>
    <dgm:cxn modelId="{139F7777-ED89-4CB7-B6B9-898BADA0EA2C}" type="presParOf" srcId="{39E65D45-4D82-49B5-AE7C-D95D16550811}" destId="{47183158-195E-494E-ADD2-7BF47E173E7F}" srcOrd="0" destOrd="0" presId="urn:microsoft.com/office/officeart/2005/8/layout/hierarchy2"/>
    <dgm:cxn modelId="{68B7959D-3A79-4160-A850-425659B37057}" type="presParOf" srcId="{39E65D45-4D82-49B5-AE7C-D95D16550811}" destId="{D0F1CAA0-19AD-439F-8B01-90B2266F219F}" srcOrd="1" destOrd="0" presId="urn:microsoft.com/office/officeart/2005/8/layout/hierarchy2"/>
    <dgm:cxn modelId="{8A080D85-DE7A-4586-A1D0-96BABD5FBC6D}" type="presParOf" srcId="{07F4568B-C179-4309-B9AF-B651E6A21A27}" destId="{D7AFE263-D779-4CF2-B1CA-A9E31722E411}" srcOrd="2" destOrd="0" presId="urn:microsoft.com/office/officeart/2005/8/layout/hierarchy2"/>
    <dgm:cxn modelId="{725A01E3-342A-4523-8DED-B690ADE70B8E}" type="presParOf" srcId="{D7AFE263-D779-4CF2-B1CA-A9E31722E411}" destId="{1D2667B2-2C09-4F89-B7F8-0352A857410A}" srcOrd="0" destOrd="0" presId="urn:microsoft.com/office/officeart/2005/8/layout/hierarchy2"/>
    <dgm:cxn modelId="{D6209A59-55B8-412E-A6AE-0B45E854A347}" type="presParOf" srcId="{07F4568B-C179-4309-B9AF-B651E6A21A27}" destId="{E9DDA90A-4F9D-4F26-B018-F9FD8716C049}" srcOrd="3" destOrd="0" presId="urn:microsoft.com/office/officeart/2005/8/layout/hierarchy2"/>
    <dgm:cxn modelId="{8EF309A8-637A-468E-BFB7-13FEDDE772A6}" type="presParOf" srcId="{E9DDA90A-4F9D-4F26-B018-F9FD8716C049}" destId="{60A1C687-968E-4067-A9F4-7B7625D0799C}" srcOrd="0" destOrd="0" presId="urn:microsoft.com/office/officeart/2005/8/layout/hierarchy2"/>
    <dgm:cxn modelId="{6B792566-1674-47C2-BE0F-91E2D8886EE9}" type="presParOf" srcId="{E9DDA90A-4F9D-4F26-B018-F9FD8716C049}" destId="{1B60A6BA-126A-434E-AF24-89862FA23A1A}" srcOrd="1" destOrd="0" presId="urn:microsoft.com/office/officeart/2005/8/layout/hierarchy2"/>
    <dgm:cxn modelId="{950A943A-50C7-417F-ACD1-93AEA4877F6C}" type="presParOf" srcId="{1B60A6BA-126A-434E-AF24-89862FA23A1A}" destId="{5AE9DD5B-1AE9-4B53-9970-1F26221BABF7}" srcOrd="0" destOrd="0" presId="urn:microsoft.com/office/officeart/2005/8/layout/hierarchy2"/>
    <dgm:cxn modelId="{3AA4555D-0F3D-4B14-81CA-1256B52B8D4E}" type="presParOf" srcId="{5AE9DD5B-1AE9-4B53-9970-1F26221BABF7}" destId="{4B0DD76A-19D5-4FFC-A147-B45342E40456}" srcOrd="0" destOrd="0" presId="urn:microsoft.com/office/officeart/2005/8/layout/hierarchy2"/>
    <dgm:cxn modelId="{30898CEF-48BF-4F11-AAC4-E98C565FB678}" type="presParOf" srcId="{1B60A6BA-126A-434E-AF24-89862FA23A1A}" destId="{4131FFC1-D5D2-42BE-ADDF-2501AD039EF8}" srcOrd="1" destOrd="0" presId="urn:microsoft.com/office/officeart/2005/8/layout/hierarchy2"/>
    <dgm:cxn modelId="{76CA2F69-3EF8-46A7-B5A6-90FB00F057F2}" type="presParOf" srcId="{4131FFC1-D5D2-42BE-ADDF-2501AD039EF8}" destId="{C9B20003-05F1-4AD6-A180-A8A74F862F44}" srcOrd="0" destOrd="0" presId="urn:microsoft.com/office/officeart/2005/8/layout/hierarchy2"/>
    <dgm:cxn modelId="{F2F612C3-31DB-4211-82C4-D61FE6C077D1}" type="presParOf" srcId="{4131FFC1-D5D2-42BE-ADDF-2501AD039EF8}" destId="{68903320-4084-4F72-B4A6-959A076F609A}"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AC9C451-7941-4CD3-B983-1C933054E700}" type="doc">
      <dgm:prSet loTypeId="urn:microsoft.com/office/officeart/2005/8/layout/process2" loCatId="process" qsTypeId="urn:microsoft.com/office/officeart/2005/8/quickstyle/simple1" qsCatId="simple" csTypeId="urn:microsoft.com/office/officeart/2005/8/colors/accent1_2" csCatId="accent1" phldr="1"/>
      <dgm:spPr/>
    </dgm:pt>
    <dgm:pt modelId="{94867CAF-C821-43F5-B86E-F8EB08E8817F}">
      <dgm:prSet phldrT="[Text]"/>
      <dgm:spPr/>
      <dgm:t>
        <a:bodyPr/>
        <a:lstStyle/>
        <a:p>
          <a:r>
            <a:rPr lang="en-US" dirty="0">
              <a:latin typeface="Abadi" panose="020B0604020104020204" pitchFamily="34" charset="0"/>
            </a:rPr>
            <a:t>Import the SpaceX-API</a:t>
          </a:r>
          <a:endParaRPr lang="en-IN" dirty="0">
            <a:latin typeface="Abadi" panose="020B0604020104020204" pitchFamily="34" charset="0"/>
          </a:endParaRPr>
        </a:p>
      </dgm:t>
    </dgm:pt>
    <dgm:pt modelId="{6A7DBA21-619F-4E24-96DF-18A1DAB90A58}" type="parTrans" cxnId="{9CE05D1C-E1B3-4E64-9A0D-0A66E895D317}">
      <dgm:prSet/>
      <dgm:spPr/>
      <dgm:t>
        <a:bodyPr/>
        <a:lstStyle/>
        <a:p>
          <a:endParaRPr lang="en-IN"/>
        </a:p>
      </dgm:t>
    </dgm:pt>
    <dgm:pt modelId="{A38DBF62-8BF7-4F80-97DA-6EAACE5B2075}" type="sibTrans" cxnId="{9CE05D1C-E1B3-4E64-9A0D-0A66E895D317}">
      <dgm:prSet/>
      <dgm:spPr/>
      <dgm:t>
        <a:bodyPr/>
        <a:lstStyle/>
        <a:p>
          <a:endParaRPr lang="en-IN"/>
        </a:p>
      </dgm:t>
    </dgm:pt>
    <dgm:pt modelId="{5998856F-548F-42DB-A6DE-796ECE475309}">
      <dgm:prSet phldrT="[Text]"/>
      <dgm:spPr/>
      <dgm:t>
        <a:bodyPr/>
        <a:lstStyle/>
        <a:p>
          <a:r>
            <a:rPr lang="en-US" dirty="0">
              <a:latin typeface="Abadi" panose="020B0604020104020204" pitchFamily="34" charset="0"/>
            </a:rPr>
            <a:t>Use the ‘GET’ command to get specific information</a:t>
          </a:r>
          <a:endParaRPr lang="en-IN" dirty="0">
            <a:latin typeface="Abadi" panose="020B0604020104020204" pitchFamily="34" charset="0"/>
          </a:endParaRPr>
        </a:p>
      </dgm:t>
    </dgm:pt>
    <dgm:pt modelId="{5C29AB8D-87A2-4575-88D0-AA3574F1FEB6}" type="parTrans" cxnId="{B6C0F61E-779A-417B-B513-9C275A61F6F8}">
      <dgm:prSet/>
      <dgm:spPr/>
      <dgm:t>
        <a:bodyPr/>
        <a:lstStyle/>
        <a:p>
          <a:endParaRPr lang="en-IN"/>
        </a:p>
      </dgm:t>
    </dgm:pt>
    <dgm:pt modelId="{5D53D738-EB38-483B-8C57-6B8949D1A7AD}" type="sibTrans" cxnId="{B6C0F61E-779A-417B-B513-9C275A61F6F8}">
      <dgm:prSet/>
      <dgm:spPr/>
      <dgm:t>
        <a:bodyPr/>
        <a:lstStyle/>
        <a:p>
          <a:endParaRPr lang="en-IN"/>
        </a:p>
      </dgm:t>
    </dgm:pt>
    <dgm:pt modelId="{C7DE2A69-B10F-4701-8E32-36F5FB089BCC}">
      <dgm:prSet phldrT="[Text]"/>
      <dgm:spPr/>
      <dgm:t>
        <a:bodyPr/>
        <a:lstStyle/>
        <a:p>
          <a:r>
            <a:rPr lang="en-US" dirty="0">
              <a:latin typeface="Abadi" panose="020B0604020104020204" pitchFamily="34" charset="0"/>
            </a:rPr>
            <a:t>Apply custom functions to make data more legible</a:t>
          </a:r>
          <a:endParaRPr lang="en-IN" dirty="0">
            <a:latin typeface="Abadi" panose="020B0604020104020204" pitchFamily="34" charset="0"/>
          </a:endParaRPr>
        </a:p>
      </dgm:t>
    </dgm:pt>
    <dgm:pt modelId="{BD932F1F-B5C4-4F76-9BE1-515041F2CB5B}" type="parTrans" cxnId="{2F2F5C02-EC30-494A-9D1B-ACCFC043A861}">
      <dgm:prSet/>
      <dgm:spPr/>
      <dgm:t>
        <a:bodyPr/>
        <a:lstStyle/>
        <a:p>
          <a:endParaRPr lang="en-IN"/>
        </a:p>
      </dgm:t>
    </dgm:pt>
    <dgm:pt modelId="{307D9758-FE64-4FB7-8880-C29AA6AAD5A4}" type="sibTrans" cxnId="{2F2F5C02-EC30-494A-9D1B-ACCFC043A861}">
      <dgm:prSet/>
      <dgm:spPr/>
      <dgm:t>
        <a:bodyPr/>
        <a:lstStyle/>
        <a:p>
          <a:endParaRPr lang="en-IN"/>
        </a:p>
      </dgm:t>
    </dgm:pt>
    <dgm:pt modelId="{9B063D6C-E77E-4489-877F-15704630C561}" type="pres">
      <dgm:prSet presAssocID="{0AC9C451-7941-4CD3-B983-1C933054E700}" presName="linearFlow" presStyleCnt="0">
        <dgm:presLayoutVars>
          <dgm:resizeHandles val="exact"/>
        </dgm:presLayoutVars>
      </dgm:prSet>
      <dgm:spPr/>
    </dgm:pt>
    <dgm:pt modelId="{CB9DA722-2444-4F68-A2BA-AAA6EE5BFD21}" type="pres">
      <dgm:prSet presAssocID="{94867CAF-C821-43F5-B86E-F8EB08E8817F}" presName="node" presStyleLbl="node1" presStyleIdx="0" presStyleCnt="3" custScaleX="203020">
        <dgm:presLayoutVars>
          <dgm:bulletEnabled val="1"/>
        </dgm:presLayoutVars>
      </dgm:prSet>
      <dgm:spPr/>
    </dgm:pt>
    <dgm:pt modelId="{27EC0A31-FF89-4F48-83D7-68FBDF66E906}" type="pres">
      <dgm:prSet presAssocID="{A38DBF62-8BF7-4F80-97DA-6EAACE5B2075}" presName="sibTrans" presStyleLbl="sibTrans2D1" presStyleIdx="0" presStyleCnt="2"/>
      <dgm:spPr/>
    </dgm:pt>
    <dgm:pt modelId="{17C48783-185E-4F6A-9516-4C7FD23E984E}" type="pres">
      <dgm:prSet presAssocID="{A38DBF62-8BF7-4F80-97DA-6EAACE5B2075}" presName="connectorText" presStyleLbl="sibTrans2D1" presStyleIdx="0" presStyleCnt="2"/>
      <dgm:spPr/>
    </dgm:pt>
    <dgm:pt modelId="{05719386-B219-421F-A381-A5B4B36D5FDB}" type="pres">
      <dgm:prSet presAssocID="{5998856F-548F-42DB-A6DE-796ECE475309}" presName="node" presStyleLbl="node1" presStyleIdx="1" presStyleCnt="3" custScaleX="205120">
        <dgm:presLayoutVars>
          <dgm:bulletEnabled val="1"/>
        </dgm:presLayoutVars>
      </dgm:prSet>
      <dgm:spPr/>
    </dgm:pt>
    <dgm:pt modelId="{2077F6B1-D9A1-4413-A6C7-ACA4212CF9B3}" type="pres">
      <dgm:prSet presAssocID="{5D53D738-EB38-483B-8C57-6B8949D1A7AD}" presName="sibTrans" presStyleLbl="sibTrans2D1" presStyleIdx="1" presStyleCnt="2"/>
      <dgm:spPr/>
    </dgm:pt>
    <dgm:pt modelId="{93388206-C1BE-460E-A1F3-9D4BF90DD53F}" type="pres">
      <dgm:prSet presAssocID="{5D53D738-EB38-483B-8C57-6B8949D1A7AD}" presName="connectorText" presStyleLbl="sibTrans2D1" presStyleIdx="1" presStyleCnt="2"/>
      <dgm:spPr/>
    </dgm:pt>
    <dgm:pt modelId="{B9D9BE80-9744-4998-A98D-B4233A83BD80}" type="pres">
      <dgm:prSet presAssocID="{C7DE2A69-B10F-4701-8E32-36F5FB089BCC}" presName="node" presStyleLbl="node1" presStyleIdx="2" presStyleCnt="3" custScaleX="203020">
        <dgm:presLayoutVars>
          <dgm:bulletEnabled val="1"/>
        </dgm:presLayoutVars>
      </dgm:prSet>
      <dgm:spPr/>
    </dgm:pt>
  </dgm:ptLst>
  <dgm:cxnLst>
    <dgm:cxn modelId="{2F2F5C02-EC30-494A-9D1B-ACCFC043A861}" srcId="{0AC9C451-7941-4CD3-B983-1C933054E700}" destId="{C7DE2A69-B10F-4701-8E32-36F5FB089BCC}" srcOrd="2" destOrd="0" parTransId="{BD932F1F-B5C4-4F76-9BE1-515041F2CB5B}" sibTransId="{307D9758-FE64-4FB7-8880-C29AA6AAD5A4}"/>
    <dgm:cxn modelId="{D0E5FD14-7385-4287-874B-1382A784E2FD}" type="presOf" srcId="{5998856F-548F-42DB-A6DE-796ECE475309}" destId="{05719386-B219-421F-A381-A5B4B36D5FDB}" srcOrd="0" destOrd="0" presId="urn:microsoft.com/office/officeart/2005/8/layout/process2"/>
    <dgm:cxn modelId="{9CE05D1C-E1B3-4E64-9A0D-0A66E895D317}" srcId="{0AC9C451-7941-4CD3-B983-1C933054E700}" destId="{94867CAF-C821-43F5-B86E-F8EB08E8817F}" srcOrd="0" destOrd="0" parTransId="{6A7DBA21-619F-4E24-96DF-18A1DAB90A58}" sibTransId="{A38DBF62-8BF7-4F80-97DA-6EAACE5B2075}"/>
    <dgm:cxn modelId="{B6C0F61E-779A-417B-B513-9C275A61F6F8}" srcId="{0AC9C451-7941-4CD3-B983-1C933054E700}" destId="{5998856F-548F-42DB-A6DE-796ECE475309}" srcOrd="1" destOrd="0" parTransId="{5C29AB8D-87A2-4575-88D0-AA3574F1FEB6}" sibTransId="{5D53D738-EB38-483B-8C57-6B8949D1A7AD}"/>
    <dgm:cxn modelId="{B8C56C3D-831C-439C-BB91-6163FDD372ED}" type="presOf" srcId="{A38DBF62-8BF7-4F80-97DA-6EAACE5B2075}" destId="{17C48783-185E-4F6A-9516-4C7FD23E984E}" srcOrd="1" destOrd="0" presId="urn:microsoft.com/office/officeart/2005/8/layout/process2"/>
    <dgm:cxn modelId="{6C79EA93-3B98-4395-A30B-09687349098C}" type="presOf" srcId="{0AC9C451-7941-4CD3-B983-1C933054E700}" destId="{9B063D6C-E77E-4489-877F-15704630C561}" srcOrd="0" destOrd="0" presId="urn:microsoft.com/office/officeart/2005/8/layout/process2"/>
    <dgm:cxn modelId="{D1234CCB-C137-413A-92AA-641245B3B061}" type="presOf" srcId="{5D53D738-EB38-483B-8C57-6B8949D1A7AD}" destId="{2077F6B1-D9A1-4413-A6C7-ACA4212CF9B3}" srcOrd="0" destOrd="0" presId="urn:microsoft.com/office/officeart/2005/8/layout/process2"/>
    <dgm:cxn modelId="{084D2CD6-CC7D-4F95-8A9D-FD72F8761850}" type="presOf" srcId="{94867CAF-C821-43F5-B86E-F8EB08E8817F}" destId="{CB9DA722-2444-4F68-A2BA-AAA6EE5BFD21}" srcOrd="0" destOrd="0" presId="urn:microsoft.com/office/officeart/2005/8/layout/process2"/>
    <dgm:cxn modelId="{9FE3E9EA-FA80-4112-A989-FA79B14A853C}" type="presOf" srcId="{5D53D738-EB38-483B-8C57-6B8949D1A7AD}" destId="{93388206-C1BE-460E-A1F3-9D4BF90DD53F}" srcOrd="1" destOrd="0" presId="urn:microsoft.com/office/officeart/2005/8/layout/process2"/>
    <dgm:cxn modelId="{DB943CEC-6032-4541-9967-E6C06A1EBCB0}" type="presOf" srcId="{A38DBF62-8BF7-4F80-97DA-6EAACE5B2075}" destId="{27EC0A31-FF89-4F48-83D7-68FBDF66E906}" srcOrd="0" destOrd="0" presId="urn:microsoft.com/office/officeart/2005/8/layout/process2"/>
    <dgm:cxn modelId="{E60648F6-6946-4A22-AD18-D8737694E6A6}" type="presOf" srcId="{C7DE2A69-B10F-4701-8E32-36F5FB089BCC}" destId="{B9D9BE80-9744-4998-A98D-B4233A83BD80}" srcOrd="0" destOrd="0" presId="urn:microsoft.com/office/officeart/2005/8/layout/process2"/>
    <dgm:cxn modelId="{21D12E4F-A503-4272-BE2F-D656930DDEC4}" type="presParOf" srcId="{9B063D6C-E77E-4489-877F-15704630C561}" destId="{CB9DA722-2444-4F68-A2BA-AAA6EE5BFD21}" srcOrd="0" destOrd="0" presId="urn:microsoft.com/office/officeart/2005/8/layout/process2"/>
    <dgm:cxn modelId="{8FFA3898-F765-46B5-B857-7C6F15D72BD2}" type="presParOf" srcId="{9B063D6C-E77E-4489-877F-15704630C561}" destId="{27EC0A31-FF89-4F48-83D7-68FBDF66E906}" srcOrd="1" destOrd="0" presId="urn:microsoft.com/office/officeart/2005/8/layout/process2"/>
    <dgm:cxn modelId="{7A4773CF-3901-46C4-B268-3DE6612989ED}" type="presParOf" srcId="{27EC0A31-FF89-4F48-83D7-68FBDF66E906}" destId="{17C48783-185E-4F6A-9516-4C7FD23E984E}" srcOrd="0" destOrd="0" presId="urn:microsoft.com/office/officeart/2005/8/layout/process2"/>
    <dgm:cxn modelId="{47EE94A3-1A7F-4AB8-8482-0E044F785694}" type="presParOf" srcId="{9B063D6C-E77E-4489-877F-15704630C561}" destId="{05719386-B219-421F-A381-A5B4B36D5FDB}" srcOrd="2" destOrd="0" presId="urn:microsoft.com/office/officeart/2005/8/layout/process2"/>
    <dgm:cxn modelId="{3C9A7FAE-885E-49E3-B6D0-8C9960F6F560}" type="presParOf" srcId="{9B063D6C-E77E-4489-877F-15704630C561}" destId="{2077F6B1-D9A1-4413-A6C7-ACA4212CF9B3}" srcOrd="3" destOrd="0" presId="urn:microsoft.com/office/officeart/2005/8/layout/process2"/>
    <dgm:cxn modelId="{E68767E6-5D0B-47DB-8120-90F149998318}" type="presParOf" srcId="{2077F6B1-D9A1-4413-A6C7-ACA4212CF9B3}" destId="{93388206-C1BE-460E-A1F3-9D4BF90DD53F}" srcOrd="0" destOrd="0" presId="urn:microsoft.com/office/officeart/2005/8/layout/process2"/>
    <dgm:cxn modelId="{545C2900-8F8C-4E23-86F3-6D5FC8338782}" type="presParOf" srcId="{9B063D6C-E77E-4489-877F-15704630C561}" destId="{B9D9BE80-9744-4998-A98D-B4233A83BD80}" srcOrd="4"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53F4A73-BA3E-4FA2-A043-C40A20147E48}" type="doc">
      <dgm:prSet loTypeId="urn:microsoft.com/office/officeart/2005/8/layout/process2" loCatId="process" qsTypeId="urn:microsoft.com/office/officeart/2005/8/quickstyle/simple1" qsCatId="simple" csTypeId="urn:microsoft.com/office/officeart/2005/8/colors/accent1_2" csCatId="accent1" phldr="1"/>
      <dgm:spPr/>
    </dgm:pt>
    <dgm:pt modelId="{96B88DE2-2B0D-4B7C-B5CA-86380D64119B}">
      <dgm:prSet phldrT="[Text]"/>
      <dgm:spPr/>
      <dgm:t>
        <a:bodyPr/>
        <a:lstStyle/>
        <a:p>
          <a:r>
            <a:rPr lang="en-US" dirty="0">
              <a:latin typeface="Abadi" panose="020B0604020104020204" pitchFamily="34" charset="0"/>
            </a:rPr>
            <a:t>Import BeautifulSoup</a:t>
          </a:r>
          <a:endParaRPr lang="en-IN" dirty="0">
            <a:latin typeface="Abadi" panose="020B0604020104020204" pitchFamily="34" charset="0"/>
          </a:endParaRPr>
        </a:p>
      </dgm:t>
    </dgm:pt>
    <dgm:pt modelId="{C88B7FB6-58B6-4022-98FE-49EB13BE408B}" type="parTrans" cxnId="{0366DA36-9FC7-4BFC-BA14-EDB8E92FB016}">
      <dgm:prSet/>
      <dgm:spPr/>
      <dgm:t>
        <a:bodyPr/>
        <a:lstStyle/>
        <a:p>
          <a:endParaRPr lang="en-IN"/>
        </a:p>
      </dgm:t>
    </dgm:pt>
    <dgm:pt modelId="{CB7498CA-AF3C-471E-B87E-ADDD952512EF}" type="sibTrans" cxnId="{0366DA36-9FC7-4BFC-BA14-EDB8E92FB016}">
      <dgm:prSet/>
      <dgm:spPr/>
      <dgm:t>
        <a:bodyPr/>
        <a:lstStyle/>
        <a:p>
          <a:endParaRPr lang="en-IN"/>
        </a:p>
      </dgm:t>
    </dgm:pt>
    <dgm:pt modelId="{F259E451-0969-40E5-A30E-12EB0F4BC81B}">
      <dgm:prSet phldrT="[Text]"/>
      <dgm:spPr/>
      <dgm:t>
        <a:bodyPr/>
        <a:lstStyle/>
        <a:p>
          <a:r>
            <a:rPr lang="en-US" dirty="0">
              <a:latin typeface="Abadi" panose="020B0604020104020204" pitchFamily="34" charset="0"/>
            </a:rPr>
            <a:t>Extract records from the Wikipedia Page through ‘GET’</a:t>
          </a:r>
          <a:endParaRPr lang="en-IN" dirty="0">
            <a:latin typeface="Abadi" panose="020B0604020104020204" pitchFamily="34" charset="0"/>
          </a:endParaRPr>
        </a:p>
      </dgm:t>
    </dgm:pt>
    <dgm:pt modelId="{FDE0221E-CB23-4ACB-9414-483631659EC4}" type="parTrans" cxnId="{07A6F9BB-15AC-4BD5-9AE0-18C6081E7FBA}">
      <dgm:prSet/>
      <dgm:spPr/>
      <dgm:t>
        <a:bodyPr/>
        <a:lstStyle/>
        <a:p>
          <a:endParaRPr lang="en-IN"/>
        </a:p>
      </dgm:t>
    </dgm:pt>
    <dgm:pt modelId="{4E7E7FB0-CA0D-47C5-9E2A-EED1D61C23B8}" type="sibTrans" cxnId="{07A6F9BB-15AC-4BD5-9AE0-18C6081E7FBA}">
      <dgm:prSet/>
      <dgm:spPr/>
      <dgm:t>
        <a:bodyPr/>
        <a:lstStyle/>
        <a:p>
          <a:endParaRPr lang="en-IN"/>
        </a:p>
      </dgm:t>
    </dgm:pt>
    <dgm:pt modelId="{C34B5A42-6015-43E4-813D-E17703C6EC20}">
      <dgm:prSet phldrT="[Text]"/>
      <dgm:spPr/>
      <dgm:t>
        <a:bodyPr/>
        <a:lstStyle/>
        <a:p>
          <a:r>
            <a:rPr lang="en-US" dirty="0">
              <a:latin typeface="Abadi" panose="020B0604020104020204" pitchFamily="34" charset="0"/>
            </a:rPr>
            <a:t>Create a BeautifulSoup Object with the extracted records</a:t>
          </a:r>
          <a:endParaRPr lang="en-IN" dirty="0">
            <a:latin typeface="Abadi" panose="020B0604020104020204" pitchFamily="34" charset="0"/>
          </a:endParaRPr>
        </a:p>
      </dgm:t>
    </dgm:pt>
    <dgm:pt modelId="{320A7184-5401-4330-B612-0D45C3384483}" type="parTrans" cxnId="{D167BD4B-1326-4334-8105-1A09451940EC}">
      <dgm:prSet/>
      <dgm:spPr/>
      <dgm:t>
        <a:bodyPr/>
        <a:lstStyle/>
        <a:p>
          <a:endParaRPr lang="en-IN"/>
        </a:p>
      </dgm:t>
    </dgm:pt>
    <dgm:pt modelId="{74B83368-D82F-4646-B4F0-DF3DD05BEB9E}" type="sibTrans" cxnId="{D167BD4B-1326-4334-8105-1A09451940EC}">
      <dgm:prSet/>
      <dgm:spPr/>
      <dgm:t>
        <a:bodyPr/>
        <a:lstStyle/>
        <a:p>
          <a:endParaRPr lang="en-IN"/>
        </a:p>
      </dgm:t>
    </dgm:pt>
    <dgm:pt modelId="{9121205A-F2CD-4C12-BD9E-00AD203253C6}">
      <dgm:prSet phldrT="[Text]"/>
      <dgm:spPr/>
      <dgm:t>
        <a:bodyPr/>
        <a:lstStyle/>
        <a:p>
          <a:r>
            <a:rPr lang="en-US" dirty="0">
              <a:latin typeface="Abadi" panose="020B0604020104020204" pitchFamily="34" charset="0"/>
            </a:rPr>
            <a:t>Parse the object and create a Pandas data frame</a:t>
          </a:r>
          <a:endParaRPr lang="en-IN" dirty="0">
            <a:latin typeface="Abadi" panose="020B0604020104020204" pitchFamily="34" charset="0"/>
          </a:endParaRPr>
        </a:p>
      </dgm:t>
    </dgm:pt>
    <dgm:pt modelId="{9F4334A9-EE25-4B04-AE7F-8D484A96A5E3}" type="parTrans" cxnId="{B6B98806-3B8A-48E2-B673-3F64B547CBD6}">
      <dgm:prSet/>
      <dgm:spPr/>
      <dgm:t>
        <a:bodyPr/>
        <a:lstStyle/>
        <a:p>
          <a:endParaRPr lang="en-IN"/>
        </a:p>
      </dgm:t>
    </dgm:pt>
    <dgm:pt modelId="{31F4094A-A3DE-42A9-BB10-77CC379AB575}" type="sibTrans" cxnId="{B6B98806-3B8A-48E2-B673-3F64B547CBD6}">
      <dgm:prSet/>
      <dgm:spPr/>
      <dgm:t>
        <a:bodyPr/>
        <a:lstStyle/>
        <a:p>
          <a:endParaRPr lang="en-IN"/>
        </a:p>
      </dgm:t>
    </dgm:pt>
    <dgm:pt modelId="{4308C39A-EE47-4194-A70C-4894EE33D2F6}" type="pres">
      <dgm:prSet presAssocID="{A53F4A73-BA3E-4FA2-A043-C40A20147E48}" presName="linearFlow" presStyleCnt="0">
        <dgm:presLayoutVars>
          <dgm:resizeHandles val="exact"/>
        </dgm:presLayoutVars>
      </dgm:prSet>
      <dgm:spPr/>
    </dgm:pt>
    <dgm:pt modelId="{7FB3718C-4404-41E2-9C65-0313CABE815F}" type="pres">
      <dgm:prSet presAssocID="{96B88DE2-2B0D-4B7C-B5CA-86380D64119B}" presName="node" presStyleLbl="node1" presStyleIdx="0" presStyleCnt="4" custScaleX="333932">
        <dgm:presLayoutVars>
          <dgm:bulletEnabled val="1"/>
        </dgm:presLayoutVars>
      </dgm:prSet>
      <dgm:spPr/>
    </dgm:pt>
    <dgm:pt modelId="{753E0D32-DB81-4335-97B4-8895FC00C3B1}" type="pres">
      <dgm:prSet presAssocID="{CB7498CA-AF3C-471E-B87E-ADDD952512EF}" presName="sibTrans" presStyleLbl="sibTrans2D1" presStyleIdx="0" presStyleCnt="3"/>
      <dgm:spPr/>
    </dgm:pt>
    <dgm:pt modelId="{74518A08-BB20-4B5A-A316-2D40777E3294}" type="pres">
      <dgm:prSet presAssocID="{CB7498CA-AF3C-471E-B87E-ADDD952512EF}" presName="connectorText" presStyleLbl="sibTrans2D1" presStyleIdx="0" presStyleCnt="3"/>
      <dgm:spPr/>
    </dgm:pt>
    <dgm:pt modelId="{1C554F15-7E83-451A-8F6C-3B03E2781B5D}" type="pres">
      <dgm:prSet presAssocID="{F259E451-0969-40E5-A30E-12EB0F4BC81B}" presName="node" presStyleLbl="node1" presStyleIdx="1" presStyleCnt="4" custScaleX="332189">
        <dgm:presLayoutVars>
          <dgm:bulletEnabled val="1"/>
        </dgm:presLayoutVars>
      </dgm:prSet>
      <dgm:spPr/>
    </dgm:pt>
    <dgm:pt modelId="{0A22A1EE-A393-49D0-BE0E-8A41947A2D35}" type="pres">
      <dgm:prSet presAssocID="{4E7E7FB0-CA0D-47C5-9E2A-EED1D61C23B8}" presName="sibTrans" presStyleLbl="sibTrans2D1" presStyleIdx="1" presStyleCnt="3"/>
      <dgm:spPr/>
    </dgm:pt>
    <dgm:pt modelId="{F109119A-9672-4C22-9C0E-246A3A5867FD}" type="pres">
      <dgm:prSet presAssocID="{4E7E7FB0-CA0D-47C5-9E2A-EED1D61C23B8}" presName="connectorText" presStyleLbl="sibTrans2D1" presStyleIdx="1" presStyleCnt="3"/>
      <dgm:spPr/>
    </dgm:pt>
    <dgm:pt modelId="{71DE231D-FBE1-4750-B90F-8A3E892D9261}" type="pres">
      <dgm:prSet presAssocID="{C34B5A42-6015-43E4-813D-E17703C6EC20}" presName="node" presStyleLbl="node1" presStyleIdx="2" presStyleCnt="4" custScaleX="330147">
        <dgm:presLayoutVars>
          <dgm:bulletEnabled val="1"/>
        </dgm:presLayoutVars>
      </dgm:prSet>
      <dgm:spPr/>
    </dgm:pt>
    <dgm:pt modelId="{343EFA3C-7709-4E98-B806-98DD6BFB12EB}" type="pres">
      <dgm:prSet presAssocID="{74B83368-D82F-4646-B4F0-DF3DD05BEB9E}" presName="sibTrans" presStyleLbl="sibTrans2D1" presStyleIdx="2" presStyleCnt="3"/>
      <dgm:spPr/>
    </dgm:pt>
    <dgm:pt modelId="{A94F2799-9603-4B7B-BECE-922FF1C9C51C}" type="pres">
      <dgm:prSet presAssocID="{74B83368-D82F-4646-B4F0-DF3DD05BEB9E}" presName="connectorText" presStyleLbl="sibTrans2D1" presStyleIdx="2" presStyleCnt="3"/>
      <dgm:spPr/>
    </dgm:pt>
    <dgm:pt modelId="{58D86454-8F3C-4CB1-B35C-BC2B88DCD34B}" type="pres">
      <dgm:prSet presAssocID="{9121205A-F2CD-4C12-BD9E-00AD203253C6}" presName="node" presStyleLbl="node1" presStyleIdx="3" presStyleCnt="4" custScaleX="324020">
        <dgm:presLayoutVars>
          <dgm:bulletEnabled val="1"/>
        </dgm:presLayoutVars>
      </dgm:prSet>
      <dgm:spPr/>
    </dgm:pt>
  </dgm:ptLst>
  <dgm:cxnLst>
    <dgm:cxn modelId="{E56A4300-7179-4D56-95B2-E7688C4CDAD9}" type="presOf" srcId="{4E7E7FB0-CA0D-47C5-9E2A-EED1D61C23B8}" destId="{0A22A1EE-A393-49D0-BE0E-8A41947A2D35}" srcOrd="0" destOrd="0" presId="urn:microsoft.com/office/officeart/2005/8/layout/process2"/>
    <dgm:cxn modelId="{B6B98806-3B8A-48E2-B673-3F64B547CBD6}" srcId="{A53F4A73-BA3E-4FA2-A043-C40A20147E48}" destId="{9121205A-F2CD-4C12-BD9E-00AD203253C6}" srcOrd="3" destOrd="0" parTransId="{9F4334A9-EE25-4B04-AE7F-8D484A96A5E3}" sibTransId="{31F4094A-A3DE-42A9-BB10-77CC379AB575}"/>
    <dgm:cxn modelId="{0366DA36-9FC7-4BFC-BA14-EDB8E92FB016}" srcId="{A53F4A73-BA3E-4FA2-A043-C40A20147E48}" destId="{96B88DE2-2B0D-4B7C-B5CA-86380D64119B}" srcOrd="0" destOrd="0" parTransId="{C88B7FB6-58B6-4022-98FE-49EB13BE408B}" sibTransId="{CB7498CA-AF3C-471E-B87E-ADDD952512EF}"/>
    <dgm:cxn modelId="{8AAB7F67-A533-4C71-9DA4-D388B619291B}" type="presOf" srcId="{CB7498CA-AF3C-471E-B87E-ADDD952512EF}" destId="{753E0D32-DB81-4335-97B4-8895FC00C3B1}" srcOrd="0" destOrd="0" presId="urn:microsoft.com/office/officeart/2005/8/layout/process2"/>
    <dgm:cxn modelId="{55B6514B-A6F5-48D2-8F7A-49DA83F0A54F}" type="presOf" srcId="{F259E451-0969-40E5-A30E-12EB0F4BC81B}" destId="{1C554F15-7E83-451A-8F6C-3B03E2781B5D}" srcOrd="0" destOrd="0" presId="urn:microsoft.com/office/officeart/2005/8/layout/process2"/>
    <dgm:cxn modelId="{D167BD4B-1326-4334-8105-1A09451940EC}" srcId="{A53F4A73-BA3E-4FA2-A043-C40A20147E48}" destId="{C34B5A42-6015-43E4-813D-E17703C6EC20}" srcOrd="2" destOrd="0" parTransId="{320A7184-5401-4330-B612-0D45C3384483}" sibTransId="{74B83368-D82F-4646-B4F0-DF3DD05BEB9E}"/>
    <dgm:cxn modelId="{A2B01777-1A85-4CAD-8A24-0F4B9DC2DB15}" type="presOf" srcId="{74B83368-D82F-4646-B4F0-DF3DD05BEB9E}" destId="{343EFA3C-7709-4E98-B806-98DD6BFB12EB}" srcOrd="0" destOrd="0" presId="urn:microsoft.com/office/officeart/2005/8/layout/process2"/>
    <dgm:cxn modelId="{7663EC83-C2EE-4023-A7F3-BEF229D506EE}" type="presOf" srcId="{74B83368-D82F-4646-B4F0-DF3DD05BEB9E}" destId="{A94F2799-9603-4B7B-BECE-922FF1C9C51C}" srcOrd="1" destOrd="0" presId="urn:microsoft.com/office/officeart/2005/8/layout/process2"/>
    <dgm:cxn modelId="{9988A690-A7C0-4A13-8FEF-6470622B8528}" type="presOf" srcId="{96B88DE2-2B0D-4B7C-B5CA-86380D64119B}" destId="{7FB3718C-4404-41E2-9C65-0313CABE815F}" srcOrd="0" destOrd="0" presId="urn:microsoft.com/office/officeart/2005/8/layout/process2"/>
    <dgm:cxn modelId="{758FAA9F-4F6A-4184-A177-0A2B4551685E}" type="presOf" srcId="{4E7E7FB0-CA0D-47C5-9E2A-EED1D61C23B8}" destId="{F109119A-9672-4C22-9C0E-246A3A5867FD}" srcOrd="1" destOrd="0" presId="urn:microsoft.com/office/officeart/2005/8/layout/process2"/>
    <dgm:cxn modelId="{2DE48DA5-D212-427A-A2AB-38B1AEFAC49F}" type="presOf" srcId="{9121205A-F2CD-4C12-BD9E-00AD203253C6}" destId="{58D86454-8F3C-4CB1-B35C-BC2B88DCD34B}" srcOrd="0" destOrd="0" presId="urn:microsoft.com/office/officeart/2005/8/layout/process2"/>
    <dgm:cxn modelId="{07A6F9BB-15AC-4BD5-9AE0-18C6081E7FBA}" srcId="{A53F4A73-BA3E-4FA2-A043-C40A20147E48}" destId="{F259E451-0969-40E5-A30E-12EB0F4BC81B}" srcOrd="1" destOrd="0" parTransId="{FDE0221E-CB23-4ACB-9414-483631659EC4}" sibTransId="{4E7E7FB0-CA0D-47C5-9E2A-EED1D61C23B8}"/>
    <dgm:cxn modelId="{23F452D5-EF3A-4F64-B479-942B1F515012}" type="presOf" srcId="{C34B5A42-6015-43E4-813D-E17703C6EC20}" destId="{71DE231D-FBE1-4750-B90F-8A3E892D9261}" srcOrd="0" destOrd="0" presId="urn:microsoft.com/office/officeart/2005/8/layout/process2"/>
    <dgm:cxn modelId="{BFC6A7D7-2361-49B5-A60D-E75D71CEDBDB}" type="presOf" srcId="{CB7498CA-AF3C-471E-B87E-ADDD952512EF}" destId="{74518A08-BB20-4B5A-A316-2D40777E3294}" srcOrd="1" destOrd="0" presId="urn:microsoft.com/office/officeart/2005/8/layout/process2"/>
    <dgm:cxn modelId="{822CBBD7-1C22-4F4D-9444-4F0DF6EAB2F0}" type="presOf" srcId="{A53F4A73-BA3E-4FA2-A043-C40A20147E48}" destId="{4308C39A-EE47-4194-A70C-4894EE33D2F6}" srcOrd="0" destOrd="0" presId="urn:microsoft.com/office/officeart/2005/8/layout/process2"/>
    <dgm:cxn modelId="{3EED63D2-8D23-4620-947D-CC600E31F1C5}" type="presParOf" srcId="{4308C39A-EE47-4194-A70C-4894EE33D2F6}" destId="{7FB3718C-4404-41E2-9C65-0313CABE815F}" srcOrd="0" destOrd="0" presId="urn:microsoft.com/office/officeart/2005/8/layout/process2"/>
    <dgm:cxn modelId="{D8B2B747-C98C-4F9C-ACCA-1334547701B3}" type="presParOf" srcId="{4308C39A-EE47-4194-A70C-4894EE33D2F6}" destId="{753E0D32-DB81-4335-97B4-8895FC00C3B1}" srcOrd="1" destOrd="0" presId="urn:microsoft.com/office/officeart/2005/8/layout/process2"/>
    <dgm:cxn modelId="{407A54DF-020C-45AA-A78D-36FE9486E463}" type="presParOf" srcId="{753E0D32-DB81-4335-97B4-8895FC00C3B1}" destId="{74518A08-BB20-4B5A-A316-2D40777E3294}" srcOrd="0" destOrd="0" presId="urn:microsoft.com/office/officeart/2005/8/layout/process2"/>
    <dgm:cxn modelId="{61E9D9F2-8D4A-429E-B95A-85438B5845B4}" type="presParOf" srcId="{4308C39A-EE47-4194-A70C-4894EE33D2F6}" destId="{1C554F15-7E83-451A-8F6C-3B03E2781B5D}" srcOrd="2" destOrd="0" presId="urn:microsoft.com/office/officeart/2005/8/layout/process2"/>
    <dgm:cxn modelId="{8BD6030B-13CA-441A-9F78-86AEA36D8084}" type="presParOf" srcId="{4308C39A-EE47-4194-A70C-4894EE33D2F6}" destId="{0A22A1EE-A393-49D0-BE0E-8A41947A2D35}" srcOrd="3" destOrd="0" presId="urn:microsoft.com/office/officeart/2005/8/layout/process2"/>
    <dgm:cxn modelId="{8AD6C92C-BC6D-4BA1-B543-60EBCABCD445}" type="presParOf" srcId="{0A22A1EE-A393-49D0-BE0E-8A41947A2D35}" destId="{F109119A-9672-4C22-9C0E-246A3A5867FD}" srcOrd="0" destOrd="0" presId="urn:microsoft.com/office/officeart/2005/8/layout/process2"/>
    <dgm:cxn modelId="{F8E1D57E-9D3E-48CB-8A3B-425BC4128B92}" type="presParOf" srcId="{4308C39A-EE47-4194-A70C-4894EE33D2F6}" destId="{71DE231D-FBE1-4750-B90F-8A3E892D9261}" srcOrd="4" destOrd="0" presId="urn:microsoft.com/office/officeart/2005/8/layout/process2"/>
    <dgm:cxn modelId="{644E3560-6ADC-4F0E-9413-BE3BF3F54FC6}" type="presParOf" srcId="{4308C39A-EE47-4194-A70C-4894EE33D2F6}" destId="{343EFA3C-7709-4E98-B806-98DD6BFB12EB}" srcOrd="5" destOrd="0" presId="urn:microsoft.com/office/officeart/2005/8/layout/process2"/>
    <dgm:cxn modelId="{E7A637F9-166D-471A-AAB3-F982984DFF78}" type="presParOf" srcId="{343EFA3C-7709-4E98-B806-98DD6BFB12EB}" destId="{A94F2799-9603-4B7B-BECE-922FF1C9C51C}" srcOrd="0" destOrd="0" presId="urn:microsoft.com/office/officeart/2005/8/layout/process2"/>
    <dgm:cxn modelId="{534AF15A-A21A-4AAE-BE1B-A9990AB1D595}" type="presParOf" srcId="{4308C39A-EE47-4194-A70C-4894EE33D2F6}" destId="{58D86454-8F3C-4CB1-B35C-BC2B88DCD34B}" srcOrd="6" destOrd="0" presId="urn:microsoft.com/office/officeart/2005/8/layout/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58A43E-62A9-41A1-A91F-7C2733252CAE}">
      <dsp:nvSpPr>
        <dsp:cNvPr id="0" name=""/>
        <dsp:cNvSpPr/>
      </dsp:nvSpPr>
      <dsp:spPr>
        <a:xfrm>
          <a:off x="6519" y="1293579"/>
          <a:ext cx="2118869" cy="10594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latin typeface="Abadi" panose="020B0604020104020204" pitchFamily="34" charset="0"/>
              <a:ea typeface="+mn-ea"/>
              <a:cs typeface="+mn-cs"/>
            </a:rPr>
            <a:t>Data</a:t>
          </a:r>
          <a:endParaRPr lang="en-IN" sz="2200" kern="1200" dirty="0">
            <a:solidFill>
              <a:schemeClr val="bg1"/>
            </a:solidFill>
            <a:latin typeface="Abadi" panose="020B0604020104020204" pitchFamily="34" charset="0"/>
            <a:ea typeface="+mn-ea"/>
            <a:cs typeface="+mn-cs"/>
          </a:endParaRPr>
        </a:p>
      </dsp:txBody>
      <dsp:txXfrm>
        <a:off x="37549" y="1324609"/>
        <a:ext cx="2056809" cy="997374"/>
      </dsp:txXfrm>
    </dsp:sp>
    <dsp:sp modelId="{781C7283-6CFE-4636-BAFA-221F3F8D443E}">
      <dsp:nvSpPr>
        <dsp:cNvPr id="0" name=""/>
        <dsp:cNvSpPr/>
      </dsp:nvSpPr>
      <dsp:spPr>
        <a:xfrm rot="19457599">
          <a:off x="2027283" y="1492561"/>
          <a:ext cx="1043758" cy="52294"/>
        </a:xfrm>
        <a:custGeom>
          <a:avLst/>
          <a:gdLst/>
          <a:ahLst/>
          <a:cxnLst/>
          <a:rect l="0" t="0" r="0" b="0"/>
          <a:pathLst>
            <a:path>
              <a:moveTo>
                <a:pt x="0" y="26147"/>
              </a:moveTo>
              <a:lnTo>
                <a:pt x="1043758" y="2614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523069" y="1492614"/>
        <a:ext cx="52187" cy="52187"/>
      </dsp:txXfrm>
    </dsp:sp>
    <dsp:sp modelId="{F9C24C0E-0C13-4D42-987D-0B4FC2619BD8}">
      <dsp:nvSpPr>
        <dsp:cNvPr id="0" name=""/>
        <dsp:cNvSpPr/>
      </dsp:nvSpPr>
      <dsp:spPr>
        <a:xfrm>
          <a:off x="2972937" y="684403"/>
          <a:ext cx="2118869" cy="10594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latin typeface="Abadi" panose="020B0604020104020204" pitchFamily="34" charset="0"/>
              <a:ea typeface="+mn-ea"/>
              <a:cs typeface="+mn-cs"/>
            </a:rPr>
            <a:t>API</a:t>
          </a:r>
          <a:endParaRPr lang="en-IN" sz="2200" kern="1200" dirty="0">
            <a:solidFill>
              <a:schemeClr val="bg1"/>
            </a:solidFill>
            <a:latin typeface="Abadi" panose="020B0604020104020204" pitchFamily="34" charset="0"/>
            <a:ea typeface="+mn-ea"/>
            <a:cs typeface="+mn-cs"/>
          </a:endParaRPr>
        </a:p>
      </dsp:txBody>
      <dsp:txXfrm>
        <a:off x="3003967" y="715433"/>
        <a:ext cx="2056809" cy="997374"/>
      </dsp:txXfrm>
    </dsp:sp>
    <dsp:sp modelId="{1560E5A7-C70C-45C3-B6E1-2AF7801A9DA7}">
      <dsp:nvSpPr>
        <dsp:cNvPr id="0" name=""/>
        <dsp:cNvSpPr/>
      </dsp:nvSpPr>
      <dsp:spPr>
        <a:xfrm>
          <a:off x="5091806" y="1187973"/>
          <a:ext cx="847547" cy="52294"/>
        </a:xfrm>
        <a:custGeom>
          <a:avLst/>
          <a:gdLst/>
          <a:ahLst/>
          <a:cxnLst/>
          <a:rect l="0" t="0" r="0" b="0"/>
          <a:pathLst>
            <a:path>
              <a:moveTo>
                <a:pt x="0" y="26147"/>
              </a:moveTo>
              <a:lnTo>
                <a:pt x="847547" y="2614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5494392" y="1192932"/>
        <a:ext cx="42377" cy="42377"/>
      </dsp:txXfrm>
    </dsp:sp>
    <dsp:sp modelId="{47183158-195E-494E-ADD2-7BF47E173E7F}">
      <dsp:nvSpPr>
        <dsp:cNvPr id="0" name=""/>
        <dsp:cNvSpPr/>
      </dsp:nvSpPr>
      <dsp:spPr>
        <a:xfrm>
          <a:off x="5939354" y="684403"/>
          <a:ext cx="2118869" cy="10594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latin typeface="Abadi" panose="020B0604020104020204" pitchFamily="34" charset="0"/>
              <a:ea typeface="+mn-ea"/>
              <a:cs typeface="+mn-cs"/>
            </a:rPr>
            <a:t>SpaceX</a:t>
          </a:r>
          <a:r>
            <a:rPr lang="en-US" sz="3500" kern="1200" dirty="0">
              <a:solidFill>
                <a:schemeClr val="bg1"/>
              </a:solidFill>
            </a:rPr>
            <a:t> </a:t>
          </a:r>
          <a:r>
            <a:rPr lang="en-US" sz="2200" kern="1200" dirty="0">
              <a:solidFill>
                <a:schemeClr val="bg1"/>
              </a:solidFill>
              <a:latin typeface="Abadi" panose="020B0604020104020204" pitchFamily="34" charset="0"/>
              <a:ea typeface="+mn-ea"/>
              <a:cs typeface="+mn-cs"/>
            </a:rPr>
            <a:t>API</a:t>
          </a:r>
          <a:endParaRPr lang="en-IN" sz="2200" kern="1200" dirty="0">
            <a:solidFill>
              <a:schemeClr val="bg1"/>
            </a:solidFill>
            <a:latin typeface="Abadi" panose="020B0604020104020204" pitchFamily="34" charset="0"/>
            <a:ea typeface="+mn-ea"/>
            <a:cs typeface="+mn-cs"/>
          </a:endParaRPr>
        </a:p>
      </dsp:txBody>
      <dsp:txXfrm>
        <a:off x="5970384" y="715433"/>
        <a:ext cx="2056809" cy="997374"/>
      </dsp:txXfrm>
    </dsp:sp>
    <dsp:sp modelId="{D7AFE263-D779-4CF2-B1CA-A9E31722E411}">
      <dsp:nvSpPr>
        <dsp:cNvPr id="0" name=""/>
        <dsp:cNvSpPr/>
      </dsp:nvSpPr>
      <dsp:spPr>
        <a:xfrm rot="2142401">
          <a:off x="2027283" y="2101736"/>
          <a:ext cx="1043758" cy="52294"/>
        </a:xfrm>
        <a:custGeom>
          <a:avLst/>
          <a:gdLst/>
          <a:ahLst/>
          <a:cxnLst/>
          <a:rect l="0" t="0" r="0" b="0"/>
          <a:pathLst>
            <a:path>
              <a:moveTo>
                <a:pt x="0" y="26147"/>
              </a:moveTo>
              <a:lnTo>
                <a:pt x="1043758" y="2614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2523069" y="2101790"/>
        <a:ext cx="52187" cy="52187"/>
      </dsp:txXfrm>
    </dsp:sp>
    <dsp:sp modelId="{60A1C687-968E-4067-A9F4-7B7625D0799C}">
      <dsp:nvSpPr>
        <dsp:cNvPr id="0" name=""/>
        <dsp:cNvSpPr/>
      </dsp:nvSpPr>
      <dsp:spPr>
        <a:xfrm>
          <a:off x="2972937" y="1902754"/>
          <a:ext cx="2118869" cy="10594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latin typeface="Abadi" panose="020B0604020104020204" pitchFamily="34" charset="0"/>
              <a:ea typeface="+mn-ea"/>
              <a:cs typeface="+mn-cs"/>
            </a:rPr>
            <a:t>Web-Scraping</a:t>
          </a:r>
          <a:endParaRPr lang="en-IN" sz="2200" kern="1200" dirty="0">
            <a:solidFill>
              <a:schemeClr val="bg1"/>
            </a:solidFill>
            <a:latin typeface="Abadi" panose="020B0604020104020204" pitchFamily="34" charset="0"/>
            <a:ea typeface="+mn-ea"/>
            <a:cs typeface="+mn-cs"/>
          </a:endParaRPr>
        </a:p>
      </dsp:txBody>
      <dsp:txXfrm>
        <a:off x="3003967" y="1933784"/>
        <a:ext cx="2056809" cy="997374"/>
      </dsp:txXfrm>
    </dsp:sp>
    <dsp:sp modelId="{5AE9DD5B-1AE9-4B53-9970-1F26221BABF7}">
      <dsp:nvSpPr>
        <dsp:cNvPr id="0" name=""/>
        <dsp:cNvSpPr/>
      </dsp:nvSpPr>
      <dsp:spPr>
        <a:xfrm>
          <a:off x="5091806" y="2406324"/>
          <a:ext cx="847547" cy="52294"/>
        </a:xfrm>
        <a:custGeom>
          <a:avLst/>
          <a:gdLst/>
          <a:ahLst/>
          <a:cxnLst/>
          <a:rect l="0" t="0" r="0" b="0"/>
          <a:pathLst>
            <a:path>
              <a:moveTo>
                <a:pt x="0" y="26147"/>
              </a:moveTo>
              <a:lnTo>
                <a:pt x="847547" y="2614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IN" sz="500" kern="1200"/>
        </a:p>
      </dsp:txBody>
      <dsp:txXfrm>
        <a:off x="5494392" y="2411282"/>
        <a:ext cx="42377" cy="42377"/>
      </dsp:txXfrm>
    </dsp:sp>
    <dsp:sp modelId="{C9B20003-05F1-4AD6-A180-A8A74F862F44}">
      <dsp:nvSpPr>
        <dsp:cNvPr id="0" name=""/>
        <dsp:cNvSpPr/>
      </dsp:nvSpPr>
      <dsp:spPr>
        <a:xfrm>
          <a:off x="5939354" y="1902754"/>
          <a:ext cx="2118869" cy="105943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bg1"/>
              </a:solidFill>
              <a:latin typeface="Abadi" panose="020B0604020104020204" pitchFamily="34" charset="0"/>
              <a:ea typeface="+mn-ea"/>
              <a:cs typeface="+mn-cs"/>
            </a:rPr>
            <a:t>Wikipedia</a:t>
          </a:r>
          <a:endParaRPr lang="en-IN" sz="2200" kern="1200" dirty="0">
            <a:solidFill>
              <a:schemeClr val="bg1"/>
            </a:solidFill>
            <a:latin typeface="Abadi" panose="020B0604020104020204" pitchFamily="34" charset="0"/>
            <a:ea typeface="+mn-ea"/>
            <a:cs typeface="+mn-cs"/>
          </a:endParaRPr>
        </a:p>
      </dsp:txBody>
      <dsp:txXfrm>
        <a:off x="5970384" y="1933784"/>
        <a:ext cx="2056809" cy="9973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9DA722-2444-4F68-A2BA-AAA6EE5BFD21}">
      <dsp:nvSpPr>
        <dsp:cNvPr id="0" name=""/>
        <dsp:cNvSpPr/>
      </dsp:nvSpPr>
      <dsp:spPr>
        <a:xfrm>
          <a:off x="1310639" y="0"/>
          <a:ext cx="4419570" cy="12093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latin typeface="Abadi" panose="020B0604020104020204" pitchFamily="34" charset="0"/>
            </a:rPr>
            <a:t>Import the SpaceX-API</a:t>
          </a:r>
          <a:endParaRPr lang="en-IN" sz="2600" kern="1200" dirty="0">
            <a:latin typeface="Abadi" panose="020B0604020104020204" pitchFamily="34" charset="0"/>
          </a:endParaRPr>
        </a:p>
      </dsp:txBody>
      <dsp:txXfrm>
        <a:off x="1346061" y="35422"/>
        <a:ext cx="4348726" cy="1138552"/>
      </dsp:txXfrm>
    </dsp:sp>
    <dsp:sp modelId="{27EC0A31-FF89-4F48-83D7-68FBDF66E906}">
      <dsp:nvSpPr>
        <dsp:cNvPr id="0" name=""/>
        <dsp:cNvSpPr/>
      </dsp:nvSpPr>
      <dsp:spPr>
        <a:xfrm rot="5400000">
          <a:off x="3293662" y="1239631"/>
          <a:ext cx="453523" cy="54422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dsp:txBody>
      <dsp:txXfrm rot="-5400000">
        <a:off x="3357156" y="1284984"/>
        <a:ext cx="326536" cy="317466"/>
      </dsp:txXfrm>
    </dsp:sp>
    <dsp:sp modelId="{05719386-B219-421F-A381-A5B4B36D5FDB}">
      <dsp:nvSpPr>
        <dsp:cNvPr id="0" name=""/>
        <dsp:cNvSpPr/>
      </dsp:nvSpPr>
      <dsp:spPr>
        <a:xfrm>
          <a:off x="1287781" y="1814094"/>
          <a:ext cx="4465285" cy="12093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latin typeface="Abadi" panose="020B0604020104020204" pitchFamily="34" charset="0"/>
            </a:rPr>
            <a:t>Use the ‘GET’ command to get specific information</a:t>
          </a:r>
          <a:endParaRPr lang="en-IN" sz="2500" kern="1200" dirty="0">
            <a:latin typeface="Abadi" panose="020B0604020104020204" pitchFamily="34" charset="0"/>
          </a:endParaRPr>
        </a:p>
      </dsp:txBody>
      <dsp:txXfrm>
        <a:off x="1323203" y="1849516"/>
        <a:ext cx="4394441" cy="1138552"/>
      </dsp:txXfrm>
    </dsp:sp>
    <dsp:sp modelId="{2077F6B1-D9A1-4413-A6C7-ACA4212CF9B3}">
      <dsp:nvSpPr>
        <dsp:cNvPr id="0" name=""/>
        <dsp:cNvSpPr/>
      </dsp:nvSpPr>
      <dsp:spPr>
        <a:xfrm rot="5400000">
          <a:off x="3293662" y="3053726"/>
          <a:ext cx="453523" cy="54422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44550">
            <a:lnSpc>
              <a:spcPct val="90000"/>
            </a:lnSpc>
            <a:spcBef>
              <a:spcPct val="0"/>
            </a:spcBef>
            <a:spcAft>
              <a:spcPct val="35000"/>
            </a:spcAft>
            <a:buNone/>
          </a:pPr>
          <a:endParaRPr lang="en-IN" sz="1900" kern="1200"/>
        </a:p>
      </dsp:txBody>
      <dsp:txXfrm rot="-5400000">
        <a:off x="3357156" y="3099079"/>
        <a:ext cx="326536" cy="317466"/>
      </dsp:txXfrm>
    </dsp:sp>
    <dsp:sp modelId="{B9D9BE80-9744-4998-A98D-B4233A83BD80}">
      <dsp:nvSpPr>
        <dsp:cNvPr id="0" name=""/>
        <dsp:cNvSpPr/>
      </dsp:nvSpPr>
      <dsp:spPr>
        <a:xfrm>
          <a:off x="1310639" y="3628189"/>
          <a:ext cx="4419570" cy="12093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Abadi" panose="020B0604020104020204" pitchFamily="34" charset="0"/>
            </a:rPr>
            <a:t>Apply custom functions to make data more legible</a:t>
          </a:r>
          <a:endParaRPr lang="en-IN" sz="2400" kern="1200" dirty="0">
            <a:latin typeface="Abadi" panose="020B0604020104020204" pitchFamily="34" charset="0"/>
          </a:endParaRPr>
        </a:p>
      </dsp:txBody>
      <dsp:txXfrm>
        <a:off x="1346061" y="3663611"/>
        <a:ext cx="4348726" cy="113855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B3718C-4404-41E2-9C65-0313CABE815F}">
      <dsp:nvSpPr>
        <dsp:cNvPr id="0" name=""/>
        <dsp:cNvSpPr/>
      </dsp:nvSpPr>
      <dsp:spPr>
        <a:xfrm>
          <a:off x="1236979" y="2528"/>
          <a:ext cx="5654041" cy="94065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Abadi" panose="020B0604020104020204" pitchFamily="34" charset="0"/>
            </a:rPr>
            <a:t>Import BeautifulSoup</a:t>
          </a:r>
          <a:endParaRPr lang="en-IN" sz="1900" kern="1200" dirty="0">
            <a:latin typeface="Abadi" panose="020B0604020104020204" pitchFamily="34" charset="0"/>
          </a:endParaRPr>
        </a:p>
      </dsp:txBody>
      <dsp:txXfrm>
        <a:off x="1264530" y="30079"/>
        <a:ext cx="5598939" cy="885548"/>
      </dsp:txXfrm>
    </dsp:sp>
    <dsp:sp modelId="{753E0D32-DB81-4335-97B4-8895FC00C3B1}">
      <dsp:nvSpPr>
        <dsp:cNvPr id="0" name=""/>
        <dsp:cNvSpPr/>
      </dsp:nvSpPr>
      <dsp:spPr>
        <a:xfrm rot="5400000">
          <a:off x="3887627" y="966695"/>
          <a:ext cx="352744" cy="42329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rot="-5400000">
        <a:off x="3937012" y="1001969"/>
        <a:ext cx="253976" cy="246921"/>
      </dsp:txXfrm>
    </dsp:sp>
    <dsp:sp modelId="{1C554F15-7E83-451A-8F6C-3B03E2781B5D}">
      <dsp:nvSpPr>
        <dsp:cNvPr id="0" name=""/>
        <dsp:cNvSpPr/>
      </dsp:nvSpPr>
      <dsp:spPr>
        <a:xfrm>
          <a:off x="1251735" y="1413504"/>
          <a:ext cx="5624529" cy="94065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Abadi" panose="020B0604020104020204" pitchFamily="34" charset="0"/>
            </a:rPr>
            <a:t>Extract records from the Wikipedia Page through ‘GET’</a:t>
          </a:r>
          <a:endParaRPr lang="en-IN" sz="1900" kern="1200" dirty="0">
            <a:latin typeface="Abadi" panose="020B0604020104020204" pitchFamily="34" charset="0"/>
          </a:endParaRPr>
        </a:p>
      </dsp:txBody>
      <dsp:txXfrm>
        <a:off x="1279286" y="1441055"/>
        <a:ext cx="5569427" cy="885548"/>
      </dsp:txXfrm>
    </dsp:sp>
    <dsp:sp modelId="{0A22A1EE-A393-49D0-BE0E-8A41947A2D35}">
      <dsp:nvSpPr>
        <dsp:cNvPr id="0" name=""/>
        <dsp:cNvSpPr/>
      </dsp:nvSpPr>
      <dsp:spPr>
        <a:xfrm rot="5400000">
          <a:off x="3887627" y="2377672"/>
          <a:ext cx="352744" cy="42329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rot="-5400000">
        <a:off x="3937012" y="2412946"/>
        <a:ext cx="253976" cy="246921"/>
      </dsp:txXfrm>
    </dsp:sp>
    <dsp:sp modelId="{71DE231D-FBE1-4750-B90F-8A3E892D9261}">
      <dsp:nvSpPr>
        <dsp:cNvPr id="0" name=""/>
        <dsp:cNvSpPr/>
      </dsp:nvSpPr>
      <dsp:spPr>
        <a:xfrm>
          <a:off x="1269022" y="2824481"/>
          <a:ext cx="5589955" cy="94065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badi" panose="020B0604020104020204" pitchFamily="34" charset="0"/>
            </a:rPr>
            <a:t>Create a BeautifulSoup Object with the extracted records</a:t>
          </a:r>
          <a:endParaRPr lang="en-IN" sz="1800" kern="1200" dirty="0">
            <a:latin typeface="Abadi" panose="020B0604020104020204" pitchFamily="34" charset="0"/>
          </a:endParaRPr>
        </a:p>
      </dsp:txBody>
      <dsp:txXfrm>
        <a:off x="1296573" y="2852032"/>
        <a:ext cx="5534853" cy="885548"/>
      </dsp:txXfrm>
    </dsp:sp>
    <dsp:sp modelId="{343EFA3C-7709-4E98-B806-98DD6BFB12EB}">
      <dsp:nvSpPr>
        <dsp:cNvPr id="0" name=""/>
        <dsp:cNvSpPr/>
      </dsp:nvSpPr>
      <dsp:spPr>
        <a:xfrm rot="5400000">
          <a:off x="3887627" y="3788648"/>
          <a:ext cx="352744" cy="42329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IN" sz="1500" kern="1200"/>
        </a:p>
      </dsp:txBody>
      <dsp:txXfrm rot="-5400000">
        <a:off x="3937012" y="3823922"/>
        <a:ext cx="253976" cy="246921"/>
      </dsp:txXfrm>
    </dsp:sp>
    <dsp:sp modelId="{58D86454-8F3C-4CB1-B35C-BC2B88DCD34B}">
      <dsp:nvSpPr>
        <dsp:cNvPr id="0" name=""/>
        <dsp:cNvSpPr/>
      </dsp:nvSpPr>
      <dsp:spPr>
        <a:xfrm>
          <a:off x="1320892" y="4235457"/>
          <a:ext cx="5486214" cy="94065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badi" panose="020B0604020104020204" pitchFamily="34" charset="0"/>
            </a:rPr>
            <a:t>Parse the object and create a Pandas data frame</a:t>
          </a:r>
          <a:endParaRPr lang="en-IN" sz="1800" kern="1200" dirty="0">
            <a:latin typeface="Abadi" panose="020B0604020104020204" pitchFamily="34" charset="0"/>
          </a:endParaRPr>
        </a:p>
      </dsp:txBody>
      <dsp:txXfrm>
        <a:off x="1348443" y="4263008"/>
        <a:ext cx="5431112" cy="88554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12/23/2024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12/23/2024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262062"/>
            <a:ext cx="10326708" cy="395585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In order to explore the SpaceX data, I put to use basic web-scraping, data-loading, data-wrangling, data-visualization, database-management, Dashboarding, Machine-Learning techniques.</a:t>
            </a:r>
          </a:p>
          <a:p>
            <a:pPr>
              <a:lnSpc>
                <a:spcPct val="100000"/>
              </a:lnSpc>
              <a:spcBef>
                <a:spcPts val="1400"/>
              </a:spcBef>
            </a:pPr>
            <a:r>
              <a:rPr lang="en-US" sz="2200" dirty="0">
                <a:solidFill>
                  <a:schemeClr val="accent3">
                    <a:lumMod val="25000"/>
                  </a:schemeClr>
                </a:solidFill>
                <a:latin typeface="Abadi" panose="020B0604020104020204" pitchFamily="34" charset="0"/>
              </a:rPr>
              <a:t>The findings of my analysis suggest that there exists a correlation between the Launch Site, the Payload of the spacecraft and the Success of the mission. Moreover, we can use various Machine-Learning Classification algorithms to predict whether a particular set of parameters would yield a success or failure in a spacecraft landing.</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547216" y="1881322"/>
            <a:ext cx="10530114" cy="42794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In this capstone, I aim to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 This information can be used if an alternate company wants to bid against SpaceX for a rocket launch.</a:t>
            </a:r>
          </a:p>
          <a:p>
            <a:pPr>
              <a:spcBef>
                <a:spcPts val="1400"/>
              </a:spcBef>
            </a:pPr>
            <a:r>
              <a:rPr lang="en-US" sz="2200" dirty="0">
                <a:solidFill>
                  <a:schemeClr val="accent3">
                    <a:lumMod val="25000"/>
                  </a:schemeClr>
                </a:solidFill>
                <a:latin typeface="Abadi" panose="020B0604020104020204" pitchFamily="34" charset="0"/>
              </a:rPr>
              <a:t>The key questions that I seek to answer with this endeavor of mine are :</a:t>
            </a:r>
          </a:p>
          <a:p>
            <a:pPr marL="457200" indent="-457200">
              <a:spcBef>
                <a:spcPts val="1400"/>
              </a:spcBef>
              <a:buFont typeface="+mj-lt"/>
              <a:buAutoNum type="arabicPeriod"/>
            </a:pPr>
            <a:r>
              <a:rPr lang="en-US" sz="2200" dirty="0">
                <a:solidFill>
                  <a:schemeClr val="accent3">
                    <a:lumMod val="25000"/>
                  </a:schemeClr>
                </a:solidFill>
                <a:latin typeface="Abadi" panose="020B0604020104020204" pitchFamily="34" charset="0"/>
              </a:rPr>
              <a:t>What factors can be used to predict the success of a mission?</a:t>
            </a:r>
          </a:p>
          <a:p>
            <a:pPr marL="457200" indent="-457200">
              <a:spcBef>
                <a:spcPts val="1400"/>
              </a:spcBef>
              <a:buFont typeface="+mj-lt"/>
              <a:buAutoNum type="arabicPeriod"/>
            </a:pPr>
            <a:r>
              <a:rPr lang="en-US" sz="2200" dirty="0">
                <a:solidFill>
                  <a:schemeClr val="accent3">
                    <a:lumMod val="25000"/>
                  </a:schemeClr>
                </a:solidFill>
                <a:latin typeface="Abadi" panose="020B0604020104020204" pitchFamily="34" charset="0"/>
              </a:rPr>
              <a:t>How accurately do these prediction-models work?</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from SpaceX API</a:t>
            </a:r>
          </a:p>
          <a:p>
            <a:pPr lvl="1">
              <a:lnSpc>
                <a:spcPct val="120000"/>
              </a:lnSpc>
              <a:spcBef>
                <a:spcPts val="1400"/>
              </a:spcBef>
            </a:pPr>
            <a:r>
              <a:rPr lang="en-US" sz="7600" dirty="0">
                <a:solidFill>
                  <a:schemeClr val="bg2">
                    <a:lumMod val="50000"/>
                  </a:schemeClr>
                </a:solidFill>
                <a:latin typeface="Abadi"/>
              </a:rPr>
              <a:t>Data via web-scrapping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Readying the collected Data for further analysis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Using various Classification algorithms to predict the success of a space mission</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 used in this capstone project was collected from two main sources – a SpaceX API and from a Wikipedia Table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8" name="Diagram 7">
            <a:extLst>
              <a:ext uri="{FF2B5EF4-FFF2-40B4-BE49-F238E27FC236}">
                <a16:creationId xmlns:a16="http://schemas.microsoft.com/office/drawing/2014/main" id="{8BFF923D-4432-CF01-832D-D567FF1B525A}"/>
              </a:ext>
            </a:extLst>
          </p:cNvPr>
          <p:cNvGraphicFramePr/>
          <p:nvPr>
            <p:extLst>
              <p:ext uri="{D42A27DB-BD31-4B8C-83A1-F6EECF244321}">
                <p14:modId xmlns:p14="http://schemas.microsoft.com/office/powerpoint/2010/main" val="2252136145"/>
              </p:ext>
            </p:extLst>
          </p:nvPr>
        </p:nvGraphicFramePr>
        <p:xfrm>
          <a:off x="1995439" y="2655494"/>
          <a:ext cx="8064744" cy="36465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Link of Notebook:</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agram 1">
            <a:extLst>
              <a:ext uri="{FF2B5EF4-FFF2-40B4-BE49-F238E27FC236}">
                <a16:creationId xmlns:a16="http://schemas.microsoft.com/office/drawing/2014/main" id="{2433B69D-2ACC-B3BF-71DC-1B7A060CEA97}"/>
              </a:ext>
            </a:extLst>
          </p:cNvPr>
          <p:cNvGraphicFramePr/>
          <p:nvPr>
            <p:extLst>
              <p:ext uri="{D42A27DB-BD31-4B8C-83A1-F6EECF244321}">
                <p14:modId xmlns:p14="http://schemas.microsoft.com/office/powerpoint/2010/main" val="3629335063"/>
              </p:ext>
            </p:extLst>
          </p:nvPr>
        </p:nvGraphicFramePr>
        <p:xfrm>
          <a:off x="5593079" y="1543905"/>
          <a:ext cx="7040849" cy="48375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Link of Notebook:</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D6982EF6-04FB-D3D9-F0C8-49725F1BA8B8}"/>
              </a:ext>
            </a:extLst>
          </p:cNvPr>
          <p:cNvGraphicFramePr/>
          <p:nvPr>
            <p:extLst>
              <p:ext uri="{D42A27DB-BD31-4B8C-83A1-F6EECF244321}">
                <p14:modId xmlns:p14="http://schemas.microsoft.com/office/powerpoint/2010/main" val="2623004085"/>
              </p:ext>
            </p:extLst>
          </p:nvPr>
        </p:nvGraphicFramePr>
        <p:xfrm>
          <a:off x="4329430" y="1439333"/>
          <a:ext cx="8128000" cy="51786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116</TotalTime>
  <Words>1539</Words>
  <Application>Microsoft Office PowerPoint</Application>
  <PresentationFormat>Widescreen</PresentationFormat>
  <Paragraphs>236</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Ojas Madghe</cp:lastModifiedBy>
  <cp:revision>199</cp:revision>
  <dcterms:created xsi:type="dcterms:W3CDTF">2021-04-29T18:58:34Z</dcterms:created>
  <dcterms:modified xsi:type="dcterms:W3CDTF">2024-12-23T18:28:59Z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